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75" r:id="rId6"/>
    <p:sldId id="27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195"/>
    <a:srgbClr val="40015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Abstraction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68863"/>
            <a:ext cx="6659563" cy="936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6165850"/>
            <a:ext cx="5364162" cy="69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0175" y="692150"/>
            <a:ext cx="1908175" cy="5329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692150"/>
            <a:ext cx="5572125" cy="5329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74015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015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Abstraction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92150"/>
            <a:ext cx="7632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6327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85916" y="1285860"/>
            <a:ext cx="11287204" cy="3071834"/>
          </a:xfrm>
        </p:spPr>
        <p:txBody>
          <a:bodyPr/>
          <a:lstStyle/>
          <a:p>
            <a:r>
              <a:rPr lang="ru-RU" b="1" dirty="0" smtClean="0"/>
              <a:t>ДЕЛЕНИЕ </a:t>
            </a:r>
            <a:br>
              <a:rPr lang="ru-RU" b="1" dirty="0" smtClean="0"/>
            </a:br>
            <a:r>
              <a:rPr lang="ru-RU" b="1" dirty="0" smtClean="0"/>
              <a:t>НАТУРАЛЬНЫХ ЧИСЕЛ</a:t>
            </a:r>
            <a:endParaRPr lang="ru-RU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4000504"/>
            <a:ext cx="5364162" cy="2857496"/>
          </a:xfrm>
        </p:spPr>
        <p:txBody>
          <a:bodyPr/>
          <a:lstStyle/>
          <a:p>
            <a:r>
              <a:rPr lang="ru-RU" dirty="0" smtClean="0"/>
              <a:t>Презентация подготовила</a:t>
            </a:r>
          </a:p>
          <a:p>
            <a:r>
              <a:rPr lang="ru-RU" dirty="0" smtClean="0"/>
              <a:t>Туаева Э.П.</a:t>
            </a:r>
            <a:endParaRPr lang="ru-RU" dirty="0"/>
          </a:p>
        </p:txBody>
      </p:sp>
      <p:pic>
        <p:nvPicPr>
          <p:cNvPr id="4" name="Рисунок 3" descr="1263847580_cif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156554" flipH="1" flipV="1">
            <a:off x="867597" y="3481034"/>
            <a:ext cx="2189678" cy="218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0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1250">
            <a:off x="6321775" y="320991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bstraction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199313" cy="79216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Как называют числа при делении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92275" y="1125538"/>
            <a:ext cx="7199313" cy="5399087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</a:rPr>
              <a:t>        </a:t>
            </a:r>
            <a:r>
              <a:rPr lang="en-US" sz="4800" b="1" dirty="0" smtClean="0">
                <a:solidFill>
                  <a:srgbClr val="00B050"/>
                </a:solidFill>
              </a:rPr>
              <a:t>a : b = c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   </a:t>
            </a:r>
            <a:r>
              <a:rPr lang="en-US" sz="4800" b="1" dirty="0" smtClean="0">
                <a:solidFill>
                  <a:srgbClr val="00B050"/>
                </a:solidFill>
              </a:rPr>
              <a:t>a</a:t>
            </a:r>
            <a:r>
              <a:rPr lang="ru-RU" sz="4800" b="1" dirty="0" smtClean="0">
                <a:solidFill>
                  <a:srgbClr val="00B050"/>
                </a:solidFill>
              </a:rPr>
              <a:t>   </a:t>
            </a:r>
            <a:r>
              <a:rPr lang="ru-RU" sz="4800" b="1" dirty="0" smtClean="0">
                <a:solidFill>
                  <a:srgbClr val="0070C0"/>
                </a:solidFill>
              </a:rPr>
              <a:t>-  делимое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   </a:t>
            </a:r>
            <a:r>
              <a:rPr lang="en-US" sz="4800" b="1" dirty="0" smtClean="0">
                <a:solidFill>
                  <a:srgbClr val="00B050"/>
                </a:solidFill>
              </a:rPr>
              <a:t>b</a:t>
            </a:r>
            <a:r>
              <a:rPr lang="ru-RU" sz="4800" b="1" dirty="0" smtClean="0">
                <a:solidFill>
                  <a:srgbClr val="00B050"/>
                </a:solidFill>
              </a:rPr>
              <a:t>  -  </a:t>
            </a:r>
            <a:r>
              <a:rPr lang="ru-RU" sz="4800" b="1" dirty="0" smtClean="0">
                <a:solidFill>
                  <a:srgbClr val="0070C0"/>
                </a:solidFill>
              </a:rPr>
              <a:t>делитель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   с  </a:t>
            </a:r>
            <a:r>
              <a:rPr lang="ru-RU" sz="4800" b="1" dirty="0" smtClean="0">
                <a:solidFill>
                  <a:srgbClr val="0070C0"/>
                </a:solidFill>
              </a:rPr>
              <a:t>-  частное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983753512a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149080"/>
            <a:ext cx="1795546" cy="244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Свойство единицы и нуля при делении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b="1" dirty="0" smtClean="0"/>
              <a:t>          a  </a:t>
            </a:r>
            <a:r>
              <a:rPr lang="ru-RU" sz="6000" b="1" dirty="0" smtClean="0"/>
              <a:t>: 1   =</a:t>
            </a:r>
            <a:r>
              <a:rPr lang="en-US" sz="6000" b="1" dirty="0" smtClean="0"/>
              <a:t>   a</a:t>
            </a:r>
          </a:p>
          <a:p>
            <a:r>
              <a:rPr lang="en-US" sz="6000" b="1" dirty="0" smtClean="0"/>
              <a:t>          a   </a:t>
            </a:r>
            <a:r>
              <a:rPr lang="ru-RU" sz="6000" b="1" dirty="0" smtClean="0"/>
              <a:t>: </a:t>
            </a:r>
            <a:r>
              <a:rPr lang="en-US" sz="6000" b="1" dirty="0" smtClean="0"/>
              <a:t>a</a:t>
            </a:r>
            <a:r>
              <a:rPr lang="ru-RU" sz="6000" b="1" dirty="0" smtClean="0"/>
              <a:t>  =   1</a:t>
            </a:r>
          </a:p>
          <a:p>
            <a:r>
              <a:rPr lang="ru-RU" sz="6000" b="1" dirty="0" smtClean="0"/>
              <a:t>          0   : </a:t>
            </a:r>
            <a:r>
              <a:rPr lang="en-US" sz="6000" b="1" dirty="0" smtClean="0"/>
              <a:t>a</a:t>
            </a:r>
            <a:r>
              <a:rPr lang="ru-RU" sz="6000" b="1" dirty="0" smtClean="0"/>
              <a:t> </a:t>
            </a:r>
            <a:r>
              <a:rPr lang="en-US" sz="6000" b="1" dirty="0" smtClean="0"/>
              <a:t> </a:t>
            </a:r>
            <a:r>
              <a:rPr lang="ru-RU" sz="6000" b="1" dirty="0" smtClean="0"/>
              <a:t>=   0</a:t>
            </a:r>
            <a:r>
              <a:rPr lang="en-US" sz="6000" b="1" dirty="0" smtClean="0"/>
              <a:t> </a:t>
            </a:r>
          </a:p>
          <a:p>
            <a:pPr>
              <a:buNone/>
            </a:pPr>
            <a:endParaRPr lang="ru-RU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Неизвестный множитель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/>
              <a:t>Чтобы найти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неизвестный множитель</a:t>
            </a:r>
            <a:r>
              <a:rPr lang="ru-RU" sz="3600" b="1" dirty="0" smtClean="0"/>
              <a:t>,</a:t>
            </a:r>
          </a:p>
          <a:p>
            <a:pPr algn="ctr">
              <a:buNone/>
            </a:pPr>
            <a:r>
              <a:rPr lang="ru-RU" sz="3600" b="1" dirty="0" smtClean="0"/>
              <a:t> надо произведение разделить на другой множитель</a:t>
            </a: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Неизвестное делимое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Чтобы найти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неизвестное  делимое</a:t>
            </a:r>
            <a:r>
              <a:rPr lang="ru-RU" b="1" dirty="0" smtClean="0"/>
              <a:t>,</a:t>
            </a:r>
          </a:p>
          <a:p>
            <a:pPr algn="ctr">
              <a:buNone/>
            </a:pPr>
            <a:r>
              <a:rPr lang="ru-RU" b="1" dirty="0" smtClean="0"/>
              <a:t> надо частное умножить</a:t>
            </a:r>
          </a:p>
          <a:p>
            <a:pPr algn="ctr">
              <a:buNone/>
            </a:pPr>
            <a:r>
              <a:rPr lang="ru-RU" b="1" dirty="0" smtClean="0"/>
              <a:t>на делитель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Неизвестный делитель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Чтобы найти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неизвестный делитель</a:t>
            </a:r>
            <a:r>
              <a:rPr lang="ru-RU" b="1" dirty="0" smtClean="0"/>
              <a:t>,</a:t>
            </a:r>
          </a:p>
          <a:p>
            <a:pPr algn="ctr">
              <a:buNone/>
            </a:pPr>
            <a:r>
              <a:rPr lang="ru-RU" b="1" dirty="0" smtClean="0"/>
              <a:t> надо делимое разделить на </a:t>
            </a:r>
          </a:p>
          <a:p>
            <a:pPr algn="ctr">
              <a:buNone/>
            </a:pPr>
            <a:r>
              <a:rPr lang="ru-RU" b="1" dirty="0" smtClean="0"/>
              <a:t>частное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bstraction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Abstraction</Template>
  <TotalTime>203</TotalTime>
  <Words>93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Abstraction</vt:lpstr>
      <vt:lpstr>ДЕЛЕНИЕ  НАТУРАЛЬНЫХ ЧИСЕЛ</vt:lpstr>
      <vt:lpstr>Как называют числа при делении </vt:lpstr>
      <vt:lpstr>Свойство единицы и нуля при делении</vt:lpstr>
      <vt:lpstr>Неизвестный множитель</vt:lpstr>
      <vt:lpstr>Неизвестное делимое</vt:lpstr>
      <vt:lpstr>Неизвестный делитель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Компьютер</cp:lastModifiedBy>
  <cp:revision>29</cp:revision>
  <dcterms:created xsi:type="dcterms:W3CDTF">2010-02-27T06:09:58Z</dcterms:created>
  <dcterms:modified xsi:type="dcterms:W3CDTF">2014-12-24T21:13:49Z</dcterms:modified>
</cp:coreProperties>
</file>