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4" r:id="rId2"/>
    <p:sldId id="287" r:id="rId3"/>
    <p:sldId id="283" r:id="rId4"/>
    <p:sldId id="281" r:id="rId5"/>
    <p:sldId id="266" r:id="rId6"/>
    <p:sldId id="277" r:id="rId7"/>
    <p:sldId id="260" r:id="rId8"/>
    <p:sldId id="274" r:id="rId9"/>
    <p:sldId id="265" r:id="rId10"/>
    <p:sldId id="280" r:id="rId11"/>
    <p:sldId id="269" r:id="rId12"/>
    <p:sldId id="270" r:id="rId13"/>
    <p:sldId id="272" r:id="rId14"/>
    <p:sldId id="271" r:id="rId15"/>
    <p:sldId id="273" r:id="rId16"/>
    <p:sldId id="258" r:id="rId17"/>
    <p:sldId id="275" r:id="rId18"/>
    <p:sldId id="278" r:id="rId19"/>
    <p:sldId id="279" r:id="rId20"/>
    <p:sldId id="286" r:id="rId21"/>
    <p:sldId id="28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2BFD-BD93-4A4E-A41B-86A6DC756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892F-F0A8-4B90-9B02-7846EDFAA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6E01-FFC4-41CF-A116-473FBA4E1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E4DC-3721-406D-9BF9-2E9D5F5AF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76D2-D261-4127-86BD-C00A6E8D9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5740-3F96-4CA0-A0F2-2D96C4B36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2233-CA60-4872-8357-34E3DDA43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BB32-E653-4A74-9AE9-96AB15898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D523-4F35-4218-B414-DFC89BF76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C786-867F-4369-8230-DEFDD0493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EC7A-1826-476D-BD83-C33E4BE85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F643E7-EBF9-49F4-A445-9EC3E96F3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giaracinafamily.com/family_tree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isite.ru/img/tree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giaracinafamily.com/family_tree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isite.ru/img/tree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74/263/74263481_large_Fibonacci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art3d.org.ua/klipart-shkolniki/shkolniki/" TargetMode="External"/><Relationship Id="rId7" Type="http://schemas.openxmlformats.org/officeDocument/2006/relationships/hyperlink" Target="http://images.yandex.ru/" TargetMode="External"/><Relationship Id="rId2" Type="http://schemas.openxmlformats.org/officeDocument/2006/relationships/hyperlink" Target="http://www.art-apple.ru/displayimage.php?album=51&amp;pos=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site.ru/img/tree.jpg" TargetMode="External"/><Relationship Id="rId5" Type="http://schemas.openxmlformats.org/officeDocument/2006/relationships/hyperlink" Target="http://le-savchen.ucoz.ru/index/0-67" TargetMode="External"/><Relationship Id="rId4" Type="http://schemas.openxmlformats.org/officeDocument/2006/relationships/hyperlink" Target="http://www.mangiaracinafamily.com/family_tree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site.ru/img/tree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92275" y="1916113"/>
            <a:ext cx="7200900" cy="1684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600" b="1" dirty="0" smtClean="0">
                <a:solidFill>
                  <a:srgbClr val="800000"/>
                </a:solidFill>
              </a:rPr>
              <a:t>Деление натуральных чисел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2087562"/>
          </a:xfrm>
        </p:spPr>
        <p:txBody>
          <a:bodyPr/>
          <a:lstStyle/>
          <a:p>
            <a:r>
              <a:rPr lang="ru-RU" sz="4000" b="1" smtClean="0">
                <a:solidFill>
                  <a:srgbClr val="008000"/>
                </a:solidFill>
              </a:rPr>
              <a:t>Свойства деления</a:t>
            </a: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27368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042988" y="5516563"/>
            <a:ext cx="73453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627313" y="4797425"/>
            <a:ext cx="1873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</a:rPr>
              <a:t>5 класс.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 rot="-217977">
            <a:off x="0" y="6019800"/>
            <a:ext cx="9271000" cy="600075"/>
            <a:chOff x="-8" y="2527"/>
            <a:chExt cx="5840" cy="378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 rot="21228534" flipH="1">
              <a:off x="4520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21228534" flipH="1">
              <a:off x="5294" y="252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 rot="21228534" flipH="1">
              <a:off x="5072" y="2547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rot="21228534" flipH="1">
              <a:off x="756" y="262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 rot="21228534" flipH="1">
              <a:off x="405" y="263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 rot="21228534" flipH="1">
              <a:off x="211" y="2639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 rot="21228534" flipH="1">
              <a:off x="18" y="263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 rot="21228534" flipH="1">
              <a:off x="5498" y="254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 rot="21228534" flipH="1">
              <a:off x="4663" y="2557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 rot="21228534" flipH="1">
              <a:off x="4306" y="2540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 rot="21228534" flipH="1">
              <a:off x="4084" y="2564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 rot="21228534" flipH="1">
              <a:off x="3861" y="2575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 rot="21228534" flipH="1">
              <a:off x="3623" y="257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 rot="21228534" flipH="1">
              <a:off x="3225" y="2594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 rot="21228534" flipH="1">
              <a:off x="3053" y="261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 rot="21228534" flipH="1">
              <a:off x="2175" y="2578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 rot="21228534" flipH="1">
              <a:off x="1997" y="2581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21228534" flipH="1">
              <a:off x="1821" y="261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 rot="21228534" flipH="1">
              <a:off x="1645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 rot="21228534" flipH="1">
              <a:off x="1462" y="261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 rot="21228534" flipH="1">
              <a:off x="1287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 rot="21228534" flipH="1">
              <a:off x="1111" y="2609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 rot="21228534" flipH="1">
              <a:off x="930" y="2632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 rot="21228534" flipH="1">
              <a:off x="4888" y="2567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5776" y="0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 flipH="1" flipV="1">
              <a:off x="-3" y="2692"/>
              <a:ext cx="5832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5832" y="32"/>
                </a:cxn>
                <a:cxn ang="0">
                  <a:pos x="5784" y="0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rot="-224705">
            <a:off x="-3576638" y="5661025"/>
            <a:ext cx="3576638" cy="1066800"/>
            <a:chOff x="3075" y="3216"/>
            <a:chExt cx="2253" cy="672"/>
          </a:xfrm>
        </p:grpSpPr>
        <p:grpSp>
          <p:nvGrpSpPr>
            <p:cNvPr id="11273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11545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6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74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11449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1535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153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1543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544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154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1541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542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1536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1537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38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450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1525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152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1533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534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153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531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532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1526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1527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28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451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1519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15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5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520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152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52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1452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1517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8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53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1515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1516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1454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1513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1514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1455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1511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1512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1456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1509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1510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1457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1507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8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58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1501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1505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506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502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1503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504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1459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1499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0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460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1497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1498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1461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1495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1496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1462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1493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1494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1463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1491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1492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1464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1489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0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65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466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11487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8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240" y="2033"/>
                <a:ext cx="1782" cy="79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11468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11479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480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48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482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483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484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485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486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1469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11477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478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70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472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11475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476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73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75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11276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1413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439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1443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447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1448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1444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445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1446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1440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441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42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414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43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1437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438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1434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435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436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1415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431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32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416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429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430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417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427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428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418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425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426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419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423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424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420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421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22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277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1377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403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1407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411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1412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1408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409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1410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1404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40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06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378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397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1401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402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139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399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400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1379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395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96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0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393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94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81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391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92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82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389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90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83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387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88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84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385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86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278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1375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6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279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1339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136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1369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1373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1374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1370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1371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1372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1366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1367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68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340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1359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1363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364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1360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1361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362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1341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1357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58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42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1355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56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43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1353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54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44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1351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52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45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134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50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46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1347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48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1280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1303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329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1333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1337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1338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1334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1335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1336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1330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331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32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1304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1323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1327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328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1324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1325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1326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1305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321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22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06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31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20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07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317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18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08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1315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16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09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313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1314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1310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1311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12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1281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282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1301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2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85" y="1091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1284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1285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1286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11287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1299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300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288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9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290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1297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1298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291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2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3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4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1295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6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1268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Станция «Научная»</a:t>
            </a:r>
          </a:p>
        </p:txBody>
      </p:sp>
      <p:pic>
        <p:nvPicPr>
          <p:cNvPr id="11269" name="Picture 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060575"/>
            <a:ext cx="2808287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11" descr="Картинка 19 из 4209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349500"/>
            <a:ext cx="189071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12" descr="Картинка 19 из 42095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412875"/>
            <a:ext cx="15128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15" descr="tre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636838"/>
            <a:ext cx="24653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81332E-7 L 0.62222 -0.06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Свойства деления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9750" y="1773238"/>
            <a:ext cx="23050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45 : 1 =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9750" y="2852738"/>
            <a:ext cx="23050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89 : 1 =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39750" y="3933825"/>
            <a:ext cx="2305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34 : 1 =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524750" y="1628775"/>
            <a:ext cx="1152525" cy="93662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1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2843213" y="2781300"/>
            <a:ext cx="1152525" cy="93662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89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2843213" y="3860800"/>
            <a:ext cx="1152525" cy="93662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34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50825" y="5157788"/>
            <a:ext cx="38893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При делении любого числа на 1 получается это же число</a:t>
            </a: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4932363" y="1773238"/>
            <a:ext cx="25923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45 : 45 =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539750" y="2852738"/>
            <a:ext cx="23050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89 : 1 =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4932363" y="2781300"/>
            <a:ext cx="25923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89 : 89 =</a:t>
            </a: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932363" y="3860800"/>
            <a:ext cx="25923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34 : 34 =</a:t>
            </a: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7524750" y="2708275"/>
            <a:ext cx="1152525" cy="93662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1</a:t>
            </a: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7524750" y="3789363"/>
            <a:ext cx="1152525" cy="93662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1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932363" y="5157788"/>
            <a:ext cx="38893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При делении числа на это же число получается 1</a:t>
            </a: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2843213" y="1700213"/>
            <a:ext cx="1152525" cy="93662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91" grpId="0" animBg="1"/>
      <p:bldP spid="20492" grpId="0" animBg="1"/>
      <p:bldP spid="20493" grpId="0"/>
      <p:bldP spid="20498" grpId="0" animBg="1"/>
      <p:bldP spid="20499" grpId="0" animBg="1"/>
      <p:bldP spid="20500" grpId="0"/>
      <p:bldP spid="205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Свойства деления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23050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0 : 37 =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9750" y="3933825"/>
            <a:ext cx="2305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0 : 23 =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843213" y="2781300"/>
            <a:ext cx="1152525" cy="93662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0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2843213" y="3860800"/>
            <a:ext cx="1152525" cy="93662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0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50825" y="5157788"/>
            <a:ext cx="3889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При делении нуля на число получается нуль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539750" y="2852738"/>
            <a:ext cx="23050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0 : 49 =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2843213" y="1700213"/>
            <a:ext cx="1152525" cy="93662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0</a:t>
            </a: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4787900" y="2349500"/>
            <a:ext cx="4176713" cy="3455988"/>
          </a:xfrm>
          <a:prstGeom prst="irregularSeal1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На нуль </a:t>
            </a:r>
            <a:br>
              <a:rPr lang="ru-RU" b="1"/>
            </a:br>
            <a:r>
              <a:rPr lang="ru-RU" b="1"/>
              <a:t>делить нельзя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/>
      <p:bldP spid="22545" grpId="0" animBg="1"/>
      <p:bldP spid="225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Свойства деления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509000" cy="3457575"/>
          </a:xfrm>
        </p:spPr>
        <p:txBody>
          <a:bodyPr/>
          <a:lstStyle/>
          <a:p>
            <a:r>
              <a:rPr lang="ru-RU" sz="4000" b="1" smtClean="0">
                <a:solidFill>
                  <a:srgbClr val="008000"/>
                </a:solidFill>
              </a:rPr>
              <a:t>Ни одно число нельзя делить на нуль.</a:t>
            </a:r>
          </a:p>
          <a:p>
            <a:r>
              <a:rPr lang="ru-RU" sz="4000" b="1" smtClean="0">
                <a:solidFill>
                  <a:srgbClr val="008000"/>
                </a:solidFill>
              </a:rPr>
              <a:t>а : 1 = а</a:t>
            </a:r>
          </a:p>
          <a:p>
            <a:r>
              <a:rPr lang="ru-RU" sz="4000" b="1" smtClean="0">
                <a:solidFill>
                  <a:srgbClr val="008000"/>
                </a:solidFill>
              </a:rPr>
              <a:t>а : а = 1, если а не равно 0</a:t>
            </a:r>
          </a:p>
          <a:p>
            <a:r>
              <a:rPr lang="ru-RU" sz="4000" b="1" smtClean="0">
                <a:solidFill>
                  <a:srgbClr val="008000"/>
                </a:solidFill>
              </a:rPr>
              <a:t>0 : а = 0, если а не равно 0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63713" y="5661025"/>
            <a:ext cx="504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№ 465, 466, 467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/>
          </p:cNvGrpSpPr>
          <p:nvPr/>
        </p:nvGrpSpPr>
        <p:grpSpPr bwMode="auto">
          <a:xfrm rot="-217977">
            <a:off x="0" y="6019800"/>
            <a:ext cx="9271000" cy="600075"/>
            <a:chOff x="-8" y="2527"/>
            <a:chExt cx="5840" cy="378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 rot="21228534" flipH="1">
              <a:off x="4520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21228534" flipH="1">
              <a:off x="5294" y="252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 rot="21228534" flipH="1">
              <a:off x="5072" y="2547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rot="21228534" flipH="1">
              <a:off x="756" y="262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 rot="21228534" flipH="1">
              <a:off x="405" y="263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 rot="21228534" flipH="1">
              <a:off x="211" y="2639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 rot="21228534" flipH="1">
              <a:off x="18" y="263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 rot="21228534" flipH="1">
              <a:off x="5498" y="254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 rot="21228534" flipH="1">
              <a:off x="4663" y="2557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 rot="21228534" flipH="1">
              <a:off x="4306" y="2540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 rot="21228534" flipH="1">
              <a:off x="4084" y="2564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 rot="21228534" flipH="1">
              <a:off x="3861" y="2575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 rot="21228534" flipH="1">
              <a:off x="3623" y="257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 rot="21228534" flipH="1">
              <a:off x="3225" y="2594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 rot="21228534" flipH="1">
              <a:off x="3053" y="261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 rot="21228534" flipH="1">
              <a:off x="2175" y="2578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 rot="21228534" flipH="1">
              <a:off x="1997" y="2581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21228534" flipH="1">
              <a:off x="1821" y="261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 rot="21228534" flipH="1">
              <a:off x="1645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 rot="21228534" flipH="1">
              <a:off x="1462" y="261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 rot="21228534" flipH="1">
              <a:off x="1287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 rot="21228534" flipH="1">
              <a:off x="1111" y="2609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 rot="21228534" flipH="1">
              <a:off x="930" y="2632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 rot="21228534" flipH="1">
              <a:off x="4888" y="2567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5776" y="0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 flipH="1" flipV="1">
              <a:off x="-3" y="2692"/>
              <a:ext cx="5832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5832" y="32"/>
                </a:cxn>
                <a:cxn ang="0">
                  <a:pos x="5784" y="0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rot="-224705">
            <a:off x="2124075" y="5229225"/>
            <a:ext cx="3576638" cy="1066800"/>
            <a:chOff x="3075" y="3216"/>
            <a:chExt cx="2253" cy="672"/>
          </a:xfrm>
        </p:grpSpPr>
        <p:grpSp>
          <p:nvGrpSpPr>
            <p:cNvPr id="15369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15641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2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0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15545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5631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563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5639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640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563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5637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638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5632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5633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4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5546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5621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5625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5629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630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5626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5627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628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5622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5623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4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5547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5615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561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620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616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5617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61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5548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5613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14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549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5611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5612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5550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5609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5610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5551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5607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5608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5552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5605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5606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5553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5603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04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554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5597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560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60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598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5599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600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5555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5595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96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556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5593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5594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5557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5591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5592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5558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5589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5590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5559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5587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5588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5560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5585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6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561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562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15583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4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240" y="2033"/>
                <a:ext cx="1782" cy="79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15564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1557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57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577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578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579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580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581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582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5565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15573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574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566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568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15571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572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569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0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1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15372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5509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5535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5539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5543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5544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5540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5541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5542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5536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5537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38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5510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5529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5533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534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553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5531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532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5511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527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8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12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5525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526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513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523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524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514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5521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522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515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519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520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516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517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8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5373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5473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5499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5503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5507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5508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5504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5505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5506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5500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550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02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5474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5493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5497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498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549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5495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496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5475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491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2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6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5489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90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77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487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88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78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5485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86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79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483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84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80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481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2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5374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5471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72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5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5435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5461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5465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5469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5470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5466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5467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5468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5462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5463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64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5436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5455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5459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460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5456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5457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458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5437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5453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4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38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5451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52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39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5449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50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40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5447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48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41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5445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46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42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5443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4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5376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5399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5425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5429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5433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5434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5430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5431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5432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5426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5427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28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5400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5419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5423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424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5420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5421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5422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5401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417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8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02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5415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16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03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413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14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04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5411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12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05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409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5410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5406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5407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8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5377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78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5397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8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85" y="1091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5380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5381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5382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15383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5395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396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84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86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5393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5394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87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5391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5364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Станция «Научная»</a:t>
            </a:r>
          </a:p>
        </p:txBody>
      </p:sp>
      <p:pic>
        <p:nvPicPr>
          <p:cNvPr id="15365" name="Picture 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060575"/>
            <a:ext cx="2808287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16" descr="Картинка 19 из 4209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349500"/>
            <a:ext cx="189071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17" descr="Картинка 19 из 42095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412875"/>
            <a:ext cx="15128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15" descr="tre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852738"/>
            <a:ext cx="24653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5649E-6 L 0.67066 -0.0673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>
            <a:grpSpLocks/>
          </p:cNvGrpSpPr>
          <p:nvPr/>
        </p:nvGrpSpPr>
        <p:grpSpPr bwMode="auto">
          <a:xfrm rot="-217977">
            <a:off x="0" y="6019800"/>
            <a:ext cx="9271000" cy="600075"/>
            <a:chOff x="-8" y="2527"/>
            <a:chExt cx="5840" cy="378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 rot="21228534" flipH="1">
              <a:off x="4520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21228534" flipH="1">
              <a:off x="5294" y="252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 rot="21228534" flipH="1">
              <a:off x="5072" y="2547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rot="21228534" flipH="1">
              <a:off x="756" y="262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 rot="21228534" flipH="1">
              <a:off x="405" y="263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 rot="21228534" flipH="1">
              <a:off x="211" y="2639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 rot="21228534" flipH="1">
              <a:off x="18" y="263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 rot="21228534" flipH="1">
              <a:off x="5498" y="254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 rot="21228534" flipH="1">
              <a:off x="4663" y="2557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 rot="21228534" flipH="1">
              <a:off x="4306" y="2540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 rot="21228534" flipH="1">
              <a:off x="4084" y="2564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 rot="21228534" flipH="1">
              <a:off x="3861" y="2575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 rot="21228534" flipH="1">
              <a:off x="3623" y="257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 rot="21228534" flipH="1">
              <a:off x="3225" y="2594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 rot="21228534" flipH="1">
              <a:off x="3053" y="261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 rot="21228534" flipH="1">
              <a:off x="2175" y="2578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 rot="21228534" flipH="1">
              <a:off x="1997" y="2581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21228534" flipH="1">
              <a:off x="1821" y="261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 rot="21228534" flipH="1">
              <a:off x="1645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 rot="21228534" flipH="1">
              <a:off x="1462" y="261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 rot="21228534" flipH="1">
              <a:off x="1287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 rot="21228534" flipH="1">
              <a:off x="1111" y="2609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 rot="21228534" flipH="1">
              <a:off x="930" y="2632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 rot="21228534" flipH="1">
              <a:off x="4888" y="2567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5776" y="0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 flipH="1" flipV="1">
              <a:off x="-3" y="2692"/>
              <a:ext cx="5832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5832" y="32"/>
                </a:cxn>
                <a:cxn ang="0">
                  <a:pos x="5784" y="0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rot="-224705">
            <a:off x="-3576638" y="5791200"/>
            <a:ext cx="3576638" cy="1066800"/>
            <a:chOff x="3075" y="3216"/>
            <a:chExt cx="2253" cy="672"/>
          </a:xfrm>
        </p:grpSpPr>
        <p:grpSp>
          <p:nvGrpSpPr>
            <p:cNvPr id="16393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16665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6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394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16569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6655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665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6663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664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666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6661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662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6656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6657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58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570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6645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664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653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654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665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651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652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6646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6647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48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571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6639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664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64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640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664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64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6572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6637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38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573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6635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6636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6574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6633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6634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6575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6631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6632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6576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6629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6630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6577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6627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8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578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6621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6625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626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622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6623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624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6579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6619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0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580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6617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6618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6581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6615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6616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6582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6613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6614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6583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6611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6612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6584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6609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0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585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586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16607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08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240" y="2033"/>
                <a:ext cx="1782" cy="79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16588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16599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600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60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602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603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604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605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606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6589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16597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598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590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1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592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16595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596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593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4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395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16396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6533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559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6563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6567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6568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6564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6565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6566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6560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561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62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6534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55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557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558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6554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555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556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6535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551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52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536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549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550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537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547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548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538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545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546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539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543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544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540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541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42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397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6497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523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6527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6531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6532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6528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6529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6530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6524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52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26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6498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517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521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522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651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519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520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6499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515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16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500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513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514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501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511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512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502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509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510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503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507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508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504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505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06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398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6495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96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9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6459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648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6489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6493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6494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6490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6491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6492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6486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6487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88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6460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6479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6483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484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6480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6481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482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6461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477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78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62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6475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476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463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473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474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464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6471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472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465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46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470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466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6467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68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400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6423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449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6453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6457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6458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6454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6455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6456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6450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451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52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6424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6443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6447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448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6444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6445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6446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6425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441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42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26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43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440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427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437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438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428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6435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436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429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433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6434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6430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6431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32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401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02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6421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2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85" y="1091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6404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6405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6406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16407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6419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420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08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9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10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6417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6418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11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2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3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6415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6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6388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Станция «Историческая»</a:t>
            </a:r>
          </a:p>
        </p:txBody>
      </p:sp>
      <p:pic>
        <p:nvPicPr>
          <p:cNvPr id="16389" name="Picture 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636838"/>
            <a:ext cx="3452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573463"/>
            <a:ext cx="1419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492375"/>
            <a:ext cx="18875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1120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64028 -0.0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05263"/>
            <a:ext cx="4033838" cy="2016125"/>
          </a:xfrm>
        </p:spPr>
        <p:txBody>
          <a:bodyPr/>
          <a:lstStyle/>
          <a:p>
            <a:r>
              <a:rPr lang="ru-RU" sz="2000" smtClean="0"/>
              <a:t>Готфрид Вильгельм фон </a:t>
            </a:r>
            <a:r>
              <a:rPr lang="ru-RU" sz="2000" b="1" smtClean="0"/>
              <a:t>Лейбниц</a:t>
            </a:r>
            <a:r>
              <a:rPr lang="ru-RU" sz="2000" smtClean="0"/>
              <a:t> - немецкий математик.</a:t>
            </a:r>
          </a:p>
          <a:p>
            <a:r>
              <a:rPr lang="ru-RU" sz="2000" smtClean="0"/>
              <a:t>В 1684 году ввел в </a:t>
            </a:r>
            <a:r>
              <a:rPr lang="ru-RU" sz="2000" b="1" smtClean="0"/>
              <a:t>знак двоеточия</a:t>
            </a:r>
            <a:r>
              <a:rPr lang="ru-RU" sz="2000" smtClean="0"/>
              <a:t> для обозначения деления</a:t>
            </a:r>
          </a:p>
        </p:txBody>
      </p:sp>
      <p:pic>
        <p:nvPicPr>
          <p:cNvPr id="5129" name="Picture 9" descr="2b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5175"/>
            <a:ext cx="2306638" cy="2663825"/>
          </a:xfrm>
          <a:noFill/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4716463" y="3933825"/>
            <a:ext cx="40433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716463" y="4076700"/>
            <a:ext cx="41163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/>
              <a:t>Леонардо Фибоначчи</a:t>
            </a:r>
            <a:r>
              <a:rPr lang="ru-RU" sz="2000"/>
              <a:t> – итальянский математик.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/>
              <a:t>Первым стал использовать для обозначения деления </a:t>
            </a:r>
            <a:r>
              <a:rPr lang="ru-RU" sz="2000" b="1"/>
              <a:t>косую черту</a:t>
            </a:r>
          </a:p>
        </p:txBody>
      </p:sp>
      <p:pic>
        <p:nvPicPr>
          <p:cNvPr id="5133" name="Picture 13" descr="Картинка 9 из 2916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692150"/>
            <a:ext cx="21320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/>
      <p:bldP spid="5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 rot="-217977">
            <a:off x="0" y="6019800"/>
            <a:ext cx="9271000" cy="600075"/>
            <a:chOff x="-8" y="2527"/>
            <a:chExt cx="5840" cy="378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 rot="21228534" flipH="1">
              <a:off x="4520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21228534" flipH="1">
              <a:off x="5294" y="252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 rot="21228534" flipH="1">
              <a:off x="5072" y="2547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rot="21228534" flipH="1">
              <a:off x="756" y="262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 rot="21228534" flipH="1">
              <a:off x="405" y="263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 rot="21228534" flipH="1">
              <a:off x="211" y="2639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 rot="21228534" flipH="1">
              <a:off x="18" y="263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 rot="21228534" flipH="1">
              <a:off x="5498" y="254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 rot="21228534" flipH="1">
              <a:off x="4663" y="2557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 rot="21228534" flipH="1">
              <a:off x="4306" y="2540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 rot="21228534" flipH="1">
              <a:off x="4084" y="2564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 rot="21228534" flipH="1">
              <a:off x="3861" y="2575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 rot="21228534" flipH="1">
              <a:off x="3623" y="257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 rot="21228534" flipH="1">
              <a:off x="3225" y="2594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 rot="21228534" flipH="1">
              <a:off x="3053" y="261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 rot="21228534" flipH="1">
              <a:off x="2175" y="2578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 rot="21228534" flipH="1">
              <a:off x="1997" y="2581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21228534" flipH="1">
              <a:off x="1821" y="261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 rot="21228534" flipH="1">
              <a:off x="1645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 rot="21228534" flipH="1">
              <a:off x="1462" y="261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 rot="21228534" flipH="1">
              <a:off x="1287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 rot="21228534" flipH="1">
              <a:off x="1111" y="2609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 rot="21228534" flipH="1">
              <a:off x="930" y="2632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 rot="21228534" flipH="1">
              <a:off x="4888" y="2567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5776" y="0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 flipH="1" flipV="1">
              <a:off x="-3" y="2692"/>
              <a:ext cx="5832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5832" y="32"/>
                </a:cxn>
                <a:cxn ang="0">
                  <a:pos x="5784" y="0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rot="-224705">
            <a:off x="2195513" y="5229225"/>
            <a:ext cx="3576637" cy="1066800"/>
            <a:chOff x="3075" y="3216"/>
            <a:chExt cx="2253" cy="672"/>
          </a:xfrm>
        </p:grpSpPr>
        <p:grpSp>
          <p:nvGrpSpPr>
            <p:cNvPr id="18441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18713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14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2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18617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8703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870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8711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712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870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8709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710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8704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8705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706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618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8693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869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8701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702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869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699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700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8694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8695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696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619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8687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869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69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688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8689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690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8620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8685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86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621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8683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8684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8622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8681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8682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8623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8679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8680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8624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8677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8678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8625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8675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76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626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8669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867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67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670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8671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672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8627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8667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68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628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8665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8666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8629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8663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8664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8630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8661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8662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8631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8659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8660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8632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8657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8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633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634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18655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6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240" y="2033"/>
                <a:ext cx="1782" cy="79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18636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18647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64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64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650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651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652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653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65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8637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18645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646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638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39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640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18643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644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641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42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3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18444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8581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607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8611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615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8616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8612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613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8614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8608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609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610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582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601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8605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606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8602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603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604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8583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599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600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84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597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98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85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595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96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86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593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94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87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591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92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88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589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590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445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8545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571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8575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579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8580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8576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577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8578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8572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57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574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546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565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8569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570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856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567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568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8547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563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564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48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561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62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49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559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60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50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557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58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51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555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56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52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553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554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446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8543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44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7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8507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8533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8537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8541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8542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8538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8539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8540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8534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8535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536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508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8527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8531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532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8528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8529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530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8509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8525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526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10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8523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24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11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8521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22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12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8519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20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13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8517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518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514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8515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516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448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8471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497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8501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8505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8506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8502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8503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8504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8498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499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500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8472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8491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8495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496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8492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8493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494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8473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489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90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74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487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488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475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485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486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476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8483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484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477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481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8482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8478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8479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80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8449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450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8469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0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85" y="1091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8452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8453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8454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18455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8467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468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56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458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8465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8466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59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0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1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2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8463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4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8436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Станция «Историческая»</a:t>
            </a:r>
          </a:p>
        </p:txBody>
      </p:sp>
      <p:pic>
        <p:nvPicPr>
          <p:cNvPr id="18437" name="Picture 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565400"/>
            <a:ext cx="3452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05263"/>
            <a:ext cx="1419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133600"/>
            <a:ext cx="2008187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00213"/>
            <a:ext cx="1120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64028 -0.0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6"/>
          <p:cNvGrpSpPr>
            <a:grpSpLocks/>
          </p:cNvGrpSpPr>
          <p:nvPr/>
        </p:nvGrpSpPr>
        <p:grpSpPr bwMode="auto">
          <a:xfrm rot="-217977">
            <a:off x="0" y="6019800"/>
            <a:ext cx="9271000" cy="600075"/>
            <a:chOff x="-8" y="2527"/>
            <a:chExt cx="5840" cy="378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 rot="21228534" flipH="1">
              <a:off x="4520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21228534" flipH="1">
              <a:off x="5294" y="252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 rot="21228534" flipH="1">
              <a:off x="5072" y="2547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rot="21228534" flipH="1">
              <a:off x="756" y="262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 rot="21228534" flipH="1">
              <a:off x="405" y="263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 rot="21228534" flipH="1">
              <a:off x="211" y="2639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 rot="21228534" flipH="1">
              <a:off x="18" y="263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 rot="21228534" flipH="1">
              <a:off x="5498" y="254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 rot="21228534" flipH="1">
              <a:off x="4663" y="2557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 rot="21228534" flipH="1">
              <a:off x="4306" y="2540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 rot="21228534" flipH="1">
              <a:off x="4084" y="2564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 rot="21228534" flipH="1">
              <a:off x="3861" y="2575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 rot="21228534" flipH="1">
              <a:off x="3623" y="257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 rot="21228534" flipH="1">
              <a:off x="3225" y="2594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 rot="21228534" flipH="1">
              <a:off x="3053" y="261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 rot="21228534" flipH="1">
              <a:off x="2175" y="2578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 rot="21228534" flipH="1">
              <a:off x="1997" y="2581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21228534" flipH="1">
              <a:off x="1821" y="261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 rot="21228534" flipH="1">
              <a:off x="1645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 rot="21228534" flipH="1">
              <a:off x="1462" y="261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 rot="21228534" flipH="1">
              <a:off x="1287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 rot="21228534" flipH="1">
              <a:off x="1111" y="2609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 rot="21228534" flipH="1">
              <a:off x="930" y="2632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 rot="21228534" flipH="1">
              <a:off x="4888" y="2567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5776" y="0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 flipH="1" flipV="1">
              <a:off x="-3" y="2692"/>
              <a:ext cx="5832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5832" y="32"/>
                </a:cxn>
                <a:cxn ang="0">
                  <a:pos x="5784" y="0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rot="-224705">
            <a:off x="-2197100" y="5589588"/>
            <a:ext cx="3576638" cy="1066800"/>
            <a:chOff x="3075" y="3216"/>
            <a:chExt cx="2253" cy="672"/>
          </a:xfrm>
        </p:grpSpPr>
        <p:grpSp>
          <p:nvGrpSpPr>
            <p:cNvPr id="19468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19740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41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9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19644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9730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9734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9738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739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9735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9736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737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9731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9732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33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9645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9720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972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9728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729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972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9726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727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9721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9722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23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9646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9714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9718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719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715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971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71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9647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9712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13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648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9710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9711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9649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9708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9709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9650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9706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9707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9651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9704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9705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9652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9702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03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653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9696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9700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701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697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9698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699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9654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9694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95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655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9692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9693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9656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9690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9691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9657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9688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9689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9658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9686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9687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9659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9684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85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660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661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19682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83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240" y="2033"/>
                <a:ext cx="1782" cy="79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19663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19674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675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676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677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678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679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680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681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9664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19672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673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665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6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667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19670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671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668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9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0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19471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9608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9634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9638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9642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9643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9639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9640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9641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9635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9636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637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9609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9628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9632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633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9629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9630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631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9610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626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27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611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9624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625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612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622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623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613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9620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621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614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618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619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615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616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17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9472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9572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9598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9602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9606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9607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9603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9604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9605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9599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960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601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9573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9592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9596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597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959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9594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595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9574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590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91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575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9588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89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76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586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87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77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9584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85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78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582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83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79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580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1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9473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9570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71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4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9534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9560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9564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9568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9569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9565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9566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9567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9561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9562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563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9535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9554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9558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559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9555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9556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557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9536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9552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53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537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9550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51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38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9548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49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39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9546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47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40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9544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45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41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9542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43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9475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9498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9524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9528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9532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9533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9529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9530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9531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9525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9526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527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9499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9518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9522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523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9519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9520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521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9500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516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17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501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9514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15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02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512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1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03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9510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11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04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508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9509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9505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9506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07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9476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477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9496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7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85" y="1091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9479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9480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9481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19482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9494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495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483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485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9492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493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486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8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9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9490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1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9460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Станция «Школьная»</a:t>
            </a:r>
          </a:p>
        </p:txBody>
      </p:sp>
      <p:pic>
        <p:nvPicPr>
          <p:cNvPr id="19461" name="Picture 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484313"/>
            <a:ext cx="1120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125538"/>
            <a:ext cx="889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844675"/>
            <a:ext cx="22923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357563"/>
            <a:ext cx="11668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213100"/>
            <a:ext cx="12446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2420938"/>
            <a:ext cx="86360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2889E-6 L 0.45816 -0.046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Цифровой диктант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133600"/>
            <a:ext cx="8785225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/>
              <a:t>Результат деления называют частным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В частном х:(20+а), делителем является 20+а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Число, которое делят, называется делителем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Частное показывает на сколько одно число больше другого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Если число разделить на 1, то получится само число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0 можно разделить на любое натуральное число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При делении на 0 частное равно 0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Если число разделить само на себя, то </a:t>
            </a:r>
            <a:br>
              <a:rPr lang="ru-RU" sz="2600" smtClean="0"/>
            </a:br>
            <a:r>
              <a:rPr lang="ru-RU" sz="2600" smtClean="0"/>
              <a:t>получится 0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84248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1 – высказывание верно, 0 – высказывание неверно.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589588"/>
            <a:ext cx="1295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Расшифруйте слово</a:t>
            </a:r>
          </a:p>
        </p:txBody>
      </p:sp>
      <p:graphicFrame>
        <p:nvGraphicFramePr>
          <p:cNvPr id="49155" name="Group 3"/>
          <p:cNvGraphicFramePr>
            <a:graphicFrameLocks noGrp="1"/>
          </p:cNvGraphicFramePr>
          <p:nvPr>
            <p:ph idx="1"/>
          </p:nvPr>
        </p:nvGraphicFramePr>
        <p:xfrm>
          <a:off x="468313" y="4149725"/>
          <a:ext cx="8208962" cy="1284480"/>
        </p:xfrm>
        <a:graphic>
          <a:graphicData uri="http://schemas.openxmlformats.org/drawingml/2006/table">
            <a:tbl>
              <a:tblPr/>
              <a:tblGrid>
                <a:gridCol w="1643062"/>
                <a:gridCol w="1641475"/>
                <a:gridCol w="1639888"/>
                <a:gridCol w="1641475"/>
                <a:gridCol w="1643062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5" name="Rectangle 3"/>
          <p:cNvSpPr>
            <a:spLocks noChangeArrowheads="1"/>
          </p:cNvSpPr>
          <p:nvPr/>
        </p:nvSpPr>
        <p:spPr bwMode="auto">
          <a:xfrm>
            <a:off x="827088" y="1412875"/>
            <a:ext cx="31083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800000"/>
                </a:solidFill>
              </a:rPr>
              <a:t>Д.</a:t>
            </a:r>
            <a:r>
              <a:rPr lang="ru-RU" sz="3200" b="1"/>
              <a:t> 72 : 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800000"/>
                </a:solidFill>
              </a:rPr>
              <a:t>О.</a:t>
            </a:r>
            <a:r>
              <a:rPr lang="ru-RU" sz="3200" b="1"/>
              <a:t> 64 :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800000"/>
                </a:solidFill>
              </a:rPr>
              <a:t>Н.</a:t>
            </a:r>
            <a:r>
              <a:rPr lang="ru-RU" sz="3200" b="1"/>
              <a:t> 840 : 21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800000"/>
                </a:solidFill>
              </a:rPr>
              <a:t>П.</a:t>
            </a:r>
            <a:r>
              <a:rPr lang="ru-RU" sz="3200" b="1"/>
              <a:t> 1000 : 125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219700" y="1457325"/>
            <a:ext cx="280828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800000"/>
                </a:solidFill>
              </a:rPr>
              <a:t>З.</a:t>
            </a:r>
            <a:r>
              <a:rPr lang="ru-RU" sz="3200" b="1"/>
              <a:t> 75 : 3</a:t>
            </a:r>
            <a:r>
              <a:rPr lang="ru-RU" sz="3200" b="1">
                <a:solidFill>
                  <a:srgbClr val="8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800000"/>
                </a:solidFill>
              </a:rPr>
              <a:t>И.</a:t>
            </a:r>
            <a:r>
              <a:rPr lang="ru-RU" sz="3200" b="1"/>
              <a:t> 2900 : 100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800000"/>
                </a:solidFill>
              </a:rPr>
              <a:t>Б.</a:t>
            </a:r>
            <a:r>
              <a:rPr lang="ru-RU" sz="3200" b="1"/>
              <a:t> 100 : 25 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800000"/>
                </a:solidFill>
              </a:rPr>
              <a:t>Е.</a:t>
            </a:r>
            <a:r>
              <a:rPr lang="ru-RU" sz="1800" b="1"/>
              <a:t> </a:t>
            </a:r>
            <a:r>
              <a:rPr lang="ru-RU" sz="3200" b="1"/>
              <a:t>98 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Домашнее задание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356100" y="1773238"/>
            <a:ext cx="4392613" cy="2303462"/>
          </a:xfrm>
        </p:spPr>
        <p:txBody>
          <a:bodyPr/>
          <a:lstStyle/>
          <a:p>
            <a:r>
              <a:rPr lang="ru-RU" sz="4400" b="1" smtClean="0">
                <a:solidFill>
                  <a:srgbClr val="008000"/>
                </a:solidFill>
              </a:rPr>
              <a:t>№ 517 (в, г)</a:t>
            </a:r>
          </a:p>
          <a:p>
            <a:r>
              <a:rPr lang="ru-RU" sz="4400" b="1" smtClean="0">
                <a:solidFill>
                  <a:srgbClr val="008000"/>
                </a:solidFill>
              </a:rPr>
              <a:t>№ 524 (а, г, д)</a:t>
            </a:r>
          </a:p>
          <a:p>
            <a:r>
              <a:rPr lang="ru-RU" sz="4400" b="1" smtClean="0">
                <a:solidFill>
                  <a:srgbClr val="008000"/>
                </a:solidFill>
              </a:rPr>
              <a:t>№ 516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57563"/>
            <a:ext cx="345598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Используемые материалы: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29813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Картинки:</a:t>
            </a:r>
          </a:p>
          <a:p>
            <a:r>
              <a:rPr lang="ru-RU" sz="1800" smtClean="0">
                <a:hlinkClick r:id="rId2"/>
              </a:rPr>
              <a:t>http://www.art-apple.ru/displayimage.php?album=51&amp;pos=52</a:t>
            </a:r>
            <a:r>
              <a:rPr lang="ru-RU" sz="1800" smtClean="0"/>
              <a:t> – домики, деревья</a:t>
            </a:r>
          </a:p>
          <a:p>
            <a:r>
              <a:rPr lang="ru-RU" sz="1600" smtClean="0">
                <a:hlinkClick r:id="rId3"/>
              </a:rPr>
              <a:t>http://art3d.org.ua/klipart-shkolniki/shkolniki/</a:t>
            </a:r>
            <a:r>
              <a:rPr lang="ru-RU" sz="1600" smtClean="0"/>
              <a:t> </a:t>
            </a:r>
            <a:r>
              <a:rPr lang="ru-RU" sz="1800" smtClean="0"/>
              <a:t>– школьники</a:t>
            </a:r>
          </a:p>
          <a:p>
            <a:r>
              <a:rPr lang="ru-RU" sz="1800" smtClean="0">
                <a:hlinkClick r:id="rId4"/>
              </a:rPr>
              <a:t>http://www.mangiaracinafamily.com/family_tree.jpg</a:t>
            </a:r>
            <a:r>
              <a:rPr lang="ru-RU" sz="1800" smtClean="0"/>
              <a:t> – дерево</a:t>
            </a:r>
            <a:endParaRPr lang="ru-RU" sz="1800" smtClean="0">
              <a:hlinkClick r:id="rId5"/>
            </a:endParaRPr>
          </a:p>
          <a:p>
            <a:r>
              <a:rPr lang="ru-RU" sz="1800" smtClean="0">
                <a:hlinkClick r:id="rId6"/>
              </a:rPr>
              <a:t>http://tisite.ru/img/tree.jpg</a:t>
            </a:r>
            <a:r>
              <a:rPr lang="ru-RU" sz="1800" smtClean="0"/>
              <a:t> – дерево </a:t>
            </a:r>
          </a:p>
          <a:p>
            <a:r>
              <a:rPr lang="ru-RU" sz="1800" smtClean="0">
                <a:hlinkClick r:id="rId5"/>
              </a:rPr>
              <a:t>http://le-savchen.ucoz.ru/index/0-67</a:t>
            </a:r>
            <a:r>
              <a:rPr lang="ru-RU" sz="1800" smtClean="0"/>
              <a:t> – транспорт</a:t>
            </a:r>
          </a:p>
          <a:p>
            <a:r>
              <a:rPr lang="ru-RU" sz="1800" smtClean="0">
                <a:hlinkClick r:id="rId7"/>
              </a:rPr>
              <a:t>http://images.yandex.ru/</a:t>
            </a:r>
            <a:r>
              <a:rPr lang="ru-RU" sz="1800" smtClean="0"/>
              <a:t> – фотографии ученых, картинка на слайдах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508500"/>
            <a:ext cx="2376487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Расшифруйте слово</a:t>
            </a:r>
          </a:p>
        </p:txBody>
      </p:sp>
      <p:graphicFrame>
        <p:nvGraphicFramePr>
          <p:cNvPr id="44334" name="Group 302"/>
          <p:cNvGraphicFramePr>
            <a:graphicFrameLocks noGrp="1"/>
          </p:cNvGraphicFramePr>
          <p:nvPr>
            <p:ph idx="1"/>
          </p:nvPr>
        </p:nvGraphicFramePr>
        <p:xfrm>
          <a:off x="468313" y="4149725"/>
          <a:ext cx="8208962" cy="1284480"/>
        </p:xfrm>
        <a:graphic>
          <a:graphicData uri="http://schemas.openxmlformats.org/drawingml/2006/table">
            <a:tbl>
              <a:tblPr/>
              <a:tblGrid>
                <a:gridCol w="1643062"/>
                <a:gridCol w="1641475"/>
                <a:gridCol w="1639888"/>
                <a:gridCol w="1641475"/>
                <a:gridCol w="1643062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9" name="Rectangle 3"/>
          <p:cNvSpPr>
            <a:spLocks noChangeArrowheads="1"/>
          </p:cNvSpPr>
          <p:nvPr/>
        </p:nvSpPr>
        <p:spPr bwMode="auto">
          <a:xfrm>
            <a:off x="827088" y="1412875"/>
            <a:ext cx="31083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800000"/>
                </a:solidFill>
              </a:rPr>
              <a:t>Д.</a:t>
            </a:r>
            <a:r>
              <a:rPr lang="ru-RU" sz="3200" b="1"/>
              <a:t> 72 : 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800000"/>
                </a:solidFill>
              </a:rPr>
              <a:t>О.</a:t>
            </a:r>
            <a:r>
              <a:rPr lang="ru-RU" sz="3200" b="1"/>
              <a:t> 64 :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800000"/>
                </a:solidFill>
              </a:rPr>
              <a:t>Н.</a:t>
            </a:r>
            <a:r>
              <a:rPr lang="ru-RU" sz="3200" b="1"/>
              <a:t> 840 : 21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800000"/>
                </a:solidFill>
              </a:rPr>
              <a:t>П.</a:t>
            </a:r>
            <a:r>
              <a:rPr lang="ru-RU" sz="3200" b="1"/>
              <a:t> 1000 : 125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5219700" y="1457325"/>
            <a:ext cx="280828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800000"/>
                </a:solidFill>
              </a:rPr>
              <a:t>З.</a:t>
            </a:r>
            <a:r>
              <a:rPr lang="ru-RU" sz="3200" b="1"/>
              <a:t> 75 : 3</a:t>
            </a:r>
            <a:r>
              <a:rPr lang="ru-RU" sz="3200" b="1">
                <a:solidFill>
                  <a:srgbClr val="8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800000"/>
                </a:solidFill>
              </a:rPr>
              <a:t>И.</a:t>
            </a:r>
            <a:r>
              <a:rPr lang="ru-RU" sz="3200" b="1"/>
              <a:t> 2900 : 100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800000"/>
                </a:solidFill>
              </a:rPr>
              <a:t>Б.</a:t>
            </a:r>
            <a:r>
              <a:rPr lang="ru-RU" sz="3200" b="1"/>
              <a:t> 100 : 25 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800000"/>
                </a:solidFill>
              </a:rPr>
              <a:t>Е.</a:t>
            </a:r>
            <a:r>
              <a:rPr lang="ru-RU" sz="1800" b="1"/>
              <a:t> </a:t>
            </a:r>
            <a:r>
              <a:rPr lang="ru-RU" sz="3200" b="1"/>
              <a:t>98 : 7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-3095625" y="5734050"/>
            <a:ext cx="3095625" cy="792163"/>
            <a:chOff x="3075" y="3216"/>
            <a:chExt cx="2253" cy="672"/>
          </a:xfrm>
        </p:grpSpPr>
        <p:grpSp>
          <p:nvGrpSpPr>
            <p:cNvPr id="4122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4394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5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23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4298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4384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4388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4392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393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4389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4390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391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4385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4386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87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99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4374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437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4382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383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437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4380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381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4375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4376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7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300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4368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437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37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369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4370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371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4301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4366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67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02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4364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4365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4303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4362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4363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4304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4360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4361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4305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4358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4359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4306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4356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57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07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4350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4354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355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351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435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353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4308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4348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49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09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4346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4347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4310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4344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4345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4311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4342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4343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4312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4340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4341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4313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4338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39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314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315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4336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37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256" y="2041"/>
                <a:ext cx="1783" cy="790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4317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4328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29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30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31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32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3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34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35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4318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4326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27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319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0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321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4324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25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322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3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24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4125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4262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4288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4292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4296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4297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4293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4294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4295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428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429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91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263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4282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4286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287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428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4284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285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4264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280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1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65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4278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79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266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276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77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267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4274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75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268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272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73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269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270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1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6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4226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4252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4256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4260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4261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4257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4258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4259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4253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425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55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227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4246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4250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251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424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4248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249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4228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244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45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9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4242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43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230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240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41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231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4238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39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232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236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37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233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234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35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7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4224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5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128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4188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4214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4218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4222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4223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4219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4220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4221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4215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4216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17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189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4208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4212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213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4209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4210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211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4190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4206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07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91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4204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05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192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4202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03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193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4200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201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194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4198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199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195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4196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9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4152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4178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4182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4186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4187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4183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4184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4185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4179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4180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81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153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4172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4176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177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417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4174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4175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4154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170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55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4168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169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156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166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16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157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4164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165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158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162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4163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4159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4160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130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1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4150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1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93" y="1094"/>
                <a:ext cx="2088" cy="892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4133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4134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4135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4136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4148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149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37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8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9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4146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147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40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1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2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3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4144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5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4 0.02614 L 0.90555 0.036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 rot="-217977">
            <a:off x="0" y="6019800"/>
            <a:ext cx="9271000" cy="600075"/>
            <a:chOff x="-8" y="2527"/>
            <a:chExt cx="5840" cy="378"/>
          </a:xfrm>
        </p:grpSpPr>
        <p:sp>
          <p:nvSpPr>
            <p:cNvPr id="2" name="Freeform 7"/>
            <p:cNvSpPr>
              <a:spLocks/>
            </p:cNvSpPr>
            <p:nvPr/>
          </p:nvSpPr>
          <p:spPr bwMode="auto">
            <a:xfrm rot="21228534" flipH="1">
              <a:off x="4520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 rot="21228534" flipH="1">
              <a:off x="5294" y="252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" name="Freeform 9"/>
            <p:cNvSpPr>
              <a:spLocks/>
            </p:cNvSpPr>
            <p:nvPr/>
          </p:nvSpPr>
          <p:spPr bwMode="auto">
            <a:xfrm rot="21228534" flipH="1">
              <a:off x="5072" y="2547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 rot="21228534" flipH="1">
              <a:off x="756" y="262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228534" flipH="1">
              <a:off x="405" y="263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 rot="21228534" flipH="1">
              <a:off x="211" y="2639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 rot="21228534" flipH="1">
              <a:off x="18" y="263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 rot="21228534" flipH="1">
              <a:off x="5498" y="254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 rot="21228534" flipH="1">
              <a:off x="4663" y="2557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 rot="21228534" flipH="1">
              <a:off x="4306" y="2540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 rot="21228534" flipH="1">
              <a:off x="4084" y="2564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 rot="21228534" flipH="1">
              <a:off x="3861" y="2575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 rot="21228534" flipH="1">
              <a:off x="3623" y="257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 rot="21228534" flipH="1">
              <a:off x="3225" y="2594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 rot="21228534" flipH="1">
              <a:off x="3053" y="261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 rot="21228534" flipH="1">
              <a:off x="2175" y="2578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 rot="21228534" flipH="1">
              <a:off x="1997" y="2581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 rot="21228534" flipH="1">
              <a:off x="1821" y="261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 rot="21228534" flipH="1">
              <a:off x="1645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 rot="21228534" flipH="1">
              <a:off x="1462" y="261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 rot="21228534" flipH="1">
              <a:off x="1287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 rot="21228534" flipH="1">
              <a:off x="1111" y="2609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 rot="21228534" flipH="1">
              <a:off x="930" y="2632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 rot="21228534" flipH="1">
              <a:off x="4888" y="2567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5776" y="0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326" name="Freeform 37"/>
            <p:cNvSpPr>
              <a:spLocks/>
            </p:cNvSpPr>
            <p:nvPr/>
          </p:nvSpPr>
          <p:spPr bwMode="auto">
            <a:xfrm flipH="1" flipV="1">
              <a:off x="-3" y="2692"/>
              <a:ext cx="5832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5832" y="32"/>
                </a:cxn>
                <a:cxn ang="0">
                  <a:pos x="5784" y="0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5162" name="Group 38"/>
          <p:cNvGrpSpPr>
            <a:grpSpLocks/>
          </p:cNvGrpSpPr>
          <p:nvPr/>
        </p:nvGrpSpPr>
        <p:grpSpPr bwMode="auto">
          <a:xfrm rot="-224705">
            <a:off x="2339975" y="5241925"/>
            <a:ext cx="3576638" cy="1066800"/>
            <a:chOff x="3075" y="3216"/>
            <a:chExt cx="2253" cy="672"/>
          </a:xfrm>
        </p:grpSpPr>
        <p:grpSp>
          <p:nvGrpSpPr>
            <p:cNvPr id="5132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5404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05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3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5308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5394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5398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5402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403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5399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5400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401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5395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5396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97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309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5384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538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5392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393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538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5390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391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5385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5386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87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310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5378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538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38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379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5380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381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5311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5376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77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12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5374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5375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5313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5372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5373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5314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5370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5371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5315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5368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5369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5316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5366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67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17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5360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5364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365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361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536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363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5318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5358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59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19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5356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5357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5320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5354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5355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5321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5352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5353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5322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5350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5351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5323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5348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9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24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325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5346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7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06" name="Freeform 119"/>
              <p:cNvSpPr>
                <a:spLocks/>
              </p:cNvSpPr>
              <p:nvPr/>
            </p:nvSpPr>
            <p:spPr bwMode="auto">
              <a:xfrm>
                <a:off x="240" y="2033"/>
                <a:ext cx="1782" cy="79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5327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5338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39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40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41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42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4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44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45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5328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5336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37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29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0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331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5334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35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32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3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4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5135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5272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5298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5302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5306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5307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5303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5304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5305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529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530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01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273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5292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5296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297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529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5294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295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5274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290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1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75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5288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89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76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286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87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77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5284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85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78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282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83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79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280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1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36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5236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5262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5266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5270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5271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5267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5268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5269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5263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526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65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237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5256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5260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261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525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5258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259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5238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254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5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39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5252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53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40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250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51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41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5248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49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42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246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47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43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244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5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37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5234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5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138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5198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5224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5228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5232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5233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5229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5230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5231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5225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5226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7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199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5218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5222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223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5219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5220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221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5200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5216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7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01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5214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15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02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5212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13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03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5210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11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04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5208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209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205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5206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7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39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3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5188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5192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5196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5197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5193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5194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5195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5189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5190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91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163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5182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5186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187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518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5184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185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5164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180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81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65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5178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179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166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176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17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167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5174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175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168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172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5173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5169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5170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1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140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41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5160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85" y="1091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5143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5144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5145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5146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5158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159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47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49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5156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157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50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5154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5124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Станция «Школьная»</a:t>
            </a:r>
          </a:p>
        </p:txBody>
      </p:sp>
      <p:pic>
        <p:nvPicPr>
          <p:cNvPr id="5125" name="Picture 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484313"/>
            <a:ext cx="1120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125538"/>
            <a:ext cx="889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844675"/>
            <a:ext cx="22923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429000"/>
            <a:ext cx="11668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781300"/>
            <a:ext cx="12446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3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2420938"/>
            <a:ext cx="86360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4.65649E-6 L 0.64062 -0.05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 rot="-217977">
            <a:off x="0" y="6019800"/>
            <a:ext cx="9271000" cy="600075"/>
            <a:chOff x="-8" y="2527"/>
            <a:chExt cx="5840" cy="378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 rot="21228534" flipH="1">
              <a:off x="4520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21228534" flipH="1">
              <a:off x="5294" y="252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 rot="21228534" flipH="1">
              <a:off x="5072" y="2547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rot="21228534" flipH="1">
              <a:off x="756" y="262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 rot="21228534" flipH="1">
              <a:off x="405" y="263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 rot="21228534" flipH="1">
              <a:off x="211" y="2639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 rot="21228534" flipH="1">
              <a:off x="18" y="263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 rot="21228534" flipH="1">
              <a:off x="5498" y="254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 rot="21228534" flipH="1">
              <a:off x="4663" y="2557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 rot="21228534" flipH="1">
              <a:off x="4306" y="2540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 rot="21228534" flipH="1">
              <a:off x="4084" y="2564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 rot="21228534" flipH="1">
              <a:off x="3861" y="2575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 rot="21228534" flipH="1">
              <a:off x="3623" y="257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 rot="21228534" flipH="1">
              <a:off x="3225" y="2594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 rot="21228534" flipH="1">
              <a:off x="3053" y="261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 rot="21228534" flipH="1">
              <a:off x="2175" y="2578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 rot="21228534" flipH="1">
              <a:off x="1997" y="2581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21228534" flipH="1">
              <a:off x="1821" y="261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 rot="21228534" flipH="1">
              <a:off x="1645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 rot="21228534" flipH="1">
              <a:off x="1462" y="261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 rot="21228534" flipH="1">
              <a:off x="1287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 rot="21228534" flipH="1">
              <a:off x="1111" y="2609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 rot="21228534" flipH="1">
              <a:off x="930" y="2632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 rot="21228534" flipH="1">
              <a:off x="4888" y="2567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5776" y="0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 flipH="1" flipV="1">
              <a:off x="-3" y="2692"/>
              <a:ext cx="5832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5832" y="32"/>
                </a:cxn>
                <a:cxn ang="0">
                  <a:pos x="5784" y="0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rot="-224705">
            <a:off x="-3576638" y="5818188"/>
            <a:ext cx="3576638" cy="1066800"/>
            <a:chOff x="3075" y="3216"/>
            <a:chExt cx="2253" cy="672"/>
          </a:xfrm>
        </p:grpSpPr>
        <p:grpSp>
          <p:nvGrpSpPr>
            <p:cNvPr id="6154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6426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27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5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6330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6416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6420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6424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425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642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6422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423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6417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6418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19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331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6406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6410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6414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415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6411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6412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413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6407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6408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09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332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6400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6404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405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401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6402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403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6333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6398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9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334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6396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6397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6335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6394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6395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6336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6392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6393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6337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6390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6391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6338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6388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9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339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6382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6386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387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383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6384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385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6340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6380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1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341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6378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6379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6342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6376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6377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6343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6374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6375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6344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6372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6373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6345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6370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1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46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347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6368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9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240" y="2033"/>
                <a:ext cx="1782" cy="79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6349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6360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61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6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63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64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65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66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67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6350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6358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59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51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2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353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6356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57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54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5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6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6157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6294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6320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6324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6328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6329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6325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6326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6327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6321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6322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2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6295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6314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6318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319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6315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6316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317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6296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312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3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97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6310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311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98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308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309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99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6306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307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300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304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305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301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302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3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58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6258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6284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6288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6292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6293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6289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6290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6291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6285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628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87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6259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6278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6282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283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627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6280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281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6260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276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7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61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6274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275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62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272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273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63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6270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271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64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268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269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65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266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7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59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6256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7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60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6220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6246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625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6254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6255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6251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6252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6253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6247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6248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9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6221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6240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6244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245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6241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6242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243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6222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6238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9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23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6236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237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24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6234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235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25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6232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233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26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6230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231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227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6228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9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61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6184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6210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6214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6218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6219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6215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6216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6217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6211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6212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13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6185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6204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6208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209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6205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6206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6207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6186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202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3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87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6200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201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188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198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199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189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6196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197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190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194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6195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6191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6192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3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162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63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6182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3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85" y="1091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6165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6166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6167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6168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6180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181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69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71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6178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179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72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6176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6148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Станция «Вычислительная»</a:t>
            </a:r>
          </a:p>
        </p:txBody>
      </p:sp>
      <p:pic>
        <p:nvPicPr>
          <p:cNvPr id="6149" name="Picture 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492375"/>
            <a:ext cx="42306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00438"/>
            <a:ext cx="1419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1700213"/>
            <a:ext cx="1120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213100"/>
            <a:ext cx="206851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060575"/>
            <a:ext cx="11239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3456E-6 L 0.69549 -0.07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275" y="2060575"/>
            <a:ext cx="4906963" cy="3240088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</a:rPr>
              <a:t/>
            </a:r>
            <a:br>
              <a:rPr lang="ru-RU" b="1" smtClean="0">
                <a:solidFill>
                  <a:srgbClr val="800000"/>
                </a:solidFill>
              </a:rPr>
            </a:br>
            <a:r>
              <a:rPr lang="ru-RU" b="1" smtClean="0">
                <a:solidFill>
                  <a:srgbClr val="800000"/>
                </a:solidFill>
              </a:rPr>
              <a:t>№ 482 (а, б) </a:t>
            </a:r>
            <a:br>
              <a:rPr lang="ru-RU" b="1" smtClean="0">
                <a:solidFill>
                  <a:srgbClr val="800000"/>
                </a:solidFill>
              </a:rPr>
            </a:br>
            <a:r>
              <a:rPr lang="ru-RU" b="1" smtClean="0">
                <a:solidFill>
                  <a:srgbClr val="800000"/>
                </a:solidFill>
              </a:rPr>
              <a:t>№ 469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31686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6"/>
          <p:cNvGrpSpPr>
            <a:grpSpLocks/>
          </p:cNvGrpSpPr>
          <p:nvPr/>
        </p:nvGrpSpPr>
        <p:grpSpPr bwMode="auto">
          <a:xfrm rot="-228574">
            <a:off x="-3924300" y="836613"/>
            <a:ext cx="3571875" cy="1143000"/>
            <a:chOff x="2982" y="1824"/>
            <a:chExt cx="2394" cy="816"/>
          </a:xfrm>
        </p:grpSpPr>
        <p:grpSp>
          <p:nvGrpSpPr>
            <p:cNvPr id="8456" name="Group 37"/>
            <p:cNvGrpSpPr>
              <a:grpSpLocks/>
            </p:cNvGrpSpPr>
            <p:nvPr/>
          </p:nvGrpSpPr>
          <p:grpSpPr bwMode="auto">
            <a:xfrm>
              <a:off x="2982" y="1973"/>
              <a:ext cx="1146" cy="632"/>
              <a:chOff x="4128" y="2544"/>
              <a:chExt cx="1488" cy="816"/>
            </a:xfrm>
          </p:grpSpPr>
          <p:grpSp>
            <p:nvGrpSpPr>
              <p:cNvPr id="8631" name="Group 38"/>
              <p:cNvGrpSpPr>
                <a:grpSpLocks/>
              </p:cNvGrpSpPr>
              <p:nvPr/>
            </p:nvGrpSpPr>
            <p:grpSpPr bwMode="auto">
              <a:xfrm>
                <a:off x="4128" y="2544"/>
                <a:ext cx="1344" cy="816"/>
                <a:chOff x="1871" y="2560"/>
                <a:chExt cx="2304" cy="1280"/>
              </a:xfrm>
            </p:grpSpPr>
            <p:sp>
              <p:nvSpPr>
                <p:cNvPr id="9255" name="Oval 39"/>
                <p:cNvSpPr>
                  <a:spLocks noChangeArrowheads="1"/>
                </p:cNvSpPr>
                <p:nvPr/>
              </p:nvSpPr>
              <p:spPr bwMode="auto">
                <a:xfrm>
                  <a:off x="1864" y="2716"/>
                  <a:ext cx="232" cy="8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639" name="Group 40"/>
                <p:cNvGrpSpPr>
                  <a:grpSpLocks/>
                </p:cNvGrpSpPr>
                <p:nvPr/>
              </p:nvGrpSpPr>
              <p:grpSpPr bwMode="auto">
                <a:xfrm>
                  <a:off x="2111" y="3503"/>
                  <a:ext cx="331" cy="337"/>
                  <a:chOff x="1000" y="3040"/>
                  <a:chExt cx="432" cy="432"/>
                </a:xfrm>
              </p:grpSpPr>
              <p:sp>
                <p:nvSpPr>
                  <p:cNvPr id="925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984" y="3021"/>
                    <a:ext cx="433" cy="4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58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984" y="3033"/>
                    <a:ext cx="433" cy="418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" name="Group 43"/>
                <p:cNvGrpSpPr>
                  <a:grpSpLocks/>
                </p:cNvGrpSpPr>
                <p:nvPr/>
              </p:nvGrpSpPr>
              <p:grpSpPr bwMode="auto">
                <a:xfrm>
                  <a:off x="3530" y="3490"/>
                  <a:ext cx="332" cy="338"/>
                  <a:chOff x="1000" y="3040"/>
                  <a:chExt cx="432" cy="432"/>
                </a:xfrm>
              </p:grpSpPr>
              <p:sp>
                <p:nvSpPr>
                  <p:cNvPr id="9260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3014"/>
                    <a:ext cx="431" cy="4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61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3025"/>
                    <a:ext cx="431" cy="425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9262" name="Freeform 46"/>
                <p:cNvSpPr>
                  <a:spLocks/>
                </p:cNvSpPr>
                <p:nvPr/>
              </p:nvSpPr>
              <p:spPr bwMode="auto">
                <a:xfrm>
                  <a:off x="1876" y="2727"/>
                  <a:ext cx="2188" cy="819"/>
                </a:xfrm>
                <a:custGeom>
                  <a:avLst/>
                  <a:gdLst/>
                  <a:ahLst/>
                  <a:cxnLst>
                    <a:cxn ang="0">
                      <a:pos x="136" y="32"/>
                    </a:cxn>
                    <a:cxn ang="0">
                      <a:pos x="2720" y="0"/>
                    </a:cxn>
                    <a:cxn ang="0">
                      <a:pos x="2781" y="139"/>
                    </a:cxn>
                    <a:cxn ang="0">
                      <a:pos x="2832" y="312"/>
                    </a:cxn>
                    <a:cxn ang="0">
                      <a:pos x="2847" y="499"/>
                    </a:cxn>
                    <a:cxn ang="0">
                      <a:pos x="2848" y="632"/>
                    </a:cxn>
                    <a:cxn ang="0">
                      <a:pos x="2816" y="824"/>
                    </a:cxn>
                    <a:cxn ang="0">
                      <a:pos x="2768" y="936"/>
                    </a:cxn>
                    <a:cxn ang="0">
                      <a:pos x="2800" y="1008"/>
                    </a:cxn>
                    <a:cxn ang="0">
                      <a:pos x="176" y="1048"/>
                    </a:cxn>
                    <a:cxn ang="0">
                      <a:pos x="80" y="920"/>
                    </a:cxn>
                    <a:cxn ang="0">
                      <a:pos x="16" y="760"/>
                    </a:cxn>
                    <a:cxn ang="0">
                      <a:pos x="0" y="624"/>
                    </a:cxn>
                    <a:cxn ang="0">
                      <a:pos x="0" y="504"/>
                    </a:cxn>
                    <a:cxn ang="0">
                      <a:pos x="8" y="320"/>
                    </a:cxn>
                    <a:cxn ang="0">
                      <a:pos x="40" y="176"/>
                    </a:cxn>
                    <a:cxn ang="0">
                      <a:pos x="104" y="32"/>
                    </a:cxn>
                  </a:cxnLst>
                  <a:rect l="0" t="0" r="r" b="b"/>
                  <a:pathLst>
                    <a:path w="2848" h="1048">
                      <a:moveTo>
                        <a:pt x="136" y="32"/>
                      </a:moveTo>
                      <a:lnTo>
                        <a:pt x="2720" y="0"/>
                      </a:lnTo>
                      <a:lnTo>
                        <a:pt x="2781" y="139"/>
                      </a:lnTo>
                      <a:lnTo>
                        <a:pt x="2832" y="312"/>
                      </a:lnTo>
                      <a:lnTo>
                        <a:pt x="2847" y="499"/>
                      </a:lnTo>
                      <a:lnTo>
                        <a:pt x="2848" y="632"/>
                      </a:lnTo>
                      <a:lnTo>
                        <a:pt x="2816" y="824"/>
                      </a:lnTo>
                      <a:lnTo>
                        <a:pt x="2768" y="936"/>
                      </a:lnTo>
                      <a:lnTo>
                        <a:pt x="2800" y="1008"/>
                      </a:lnTo>
                      <a:lnTo>
                        <a:pt x="176" y="1048"/>
                      </a:lnTo>
                      <a:lnTo>
                        <a:pt x="80" y="920"/>
                      </a:lnTo>
                      <a:lnTo>
                        <a:pt x="16" y="760"/>
                      </a:lnTo>
                      <a:lnTo>
                        <a:pt x="0" y="624"/>
                      </a:lnTo>
                      <a:lnTo>
                        <a:pt x="0" y="504"/>
                      </a:lnTo>
                      <a:lnTo>
                        <a:pt x="8" y="320"/>
                      </a:lnTo>
                      <a:lnTo>
                        <a:pt x="40" y="176"/>
                      </a:lnTo>
                      <a:lnTo>
                        <a:pt x="104" y="3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99190" dir="18588334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" name="Group 47"/>
                <p:cNvGrpSpPr>
                  <a:grpSpLocks/>
                </p:cNvGrpSpPr>
                <p:nvPr/>
              </p:nvGrpSpPr>
              <p:grpSpPr bwMode="auto">
                <a:xfrm>
                  <a:off x="3495" y="2560"/>
                  <a:ext cx="353" cy="212"/>
                  <a:chOff x="2299" y="1640"/>
                  <a:chExt cx="427" cy="336"/>
                </a:xfrm>
              </p:grpSpPr>
              <p:sp>
                <p:nvSpPr>
                  <p:cNvPr id="9264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286" y="1780"/>
                    <a:ext cx="410" cy="16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65" name="Freeform 49"/>
                  <p:cNvSpPr>
                    <a:spLocks/>
                  </p:cNvSpPr>
                  <p:nvPr/>
                </p:nvSpPr>
                <p:spPr bwMode="auto">
                  <a:xfrm>
                    <a:off x="2300" y="1696"/>
                    <a:ext cx="375" cy="135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6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1617"/>
                    <a:ext cx="427" cy="1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9267" name="Oval 51"/>
                <p:cNvSpPr>
                  <a:spLocks noChangeArrowheads="1"/>
                </p:cNvSpPr>
                <p:nvPr/>
              </p:nvSpPr>
              <p:spPr bwMode="auto">
                <a:xfrm>
                  <a:off x="3936" y="2682"/>
                  <a:ext cx="232" cy="8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644" name="Group 52"/>
                <p:cNvGrpSpPr>
                  <a:grpSpLocks/>
                </p:cNvGrpSpPr>
                <p:nvPr/>
              </p:nvGrpSpPr>
              <p:grpSpPr bwMode="auto">
                <a:xfrm>
                  <a:off x="2248" y="2572"/>
                  <a:ext cx="353" cy="213"/>
                  <a:chOff x="2299" y="1640"/>
                  <a:chExt cx="427" cy="336"/>
                </a:xfrm>
              </p:grpSpPr>
              <p:sp>
                <p:nvSpPr>
                  <p:cNvPr id="926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283" y="1782"/>
                    <a:ext cx="410" cy="17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70" name="Freeform 54"/>
                  <p:cNvSpPr>
                    <a:spLocks/>
                  </p:cNvSpPr>
                  <p:nvPr/>
                </p:nvSpPr>
                <p:spPr bwMode="auto">
                  <a:xfrm>
                    <a:off x="2300" y="1691"/>
                    <a:ext cx="375" cy="141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7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1616"/>
                    <a:ext cx="427" cy="1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8632" name="Group 56"/>
              <p:cNvGrpSpPr>
                <a:grpSpLocks/>
              </p:cNvGrpSpPr>
              <p:nvPr/>
            </p:nvGrpSpPr>
            <p:grpSpPr bwMode="auto">
              <a:xfrm>
                <a:off x="5424" y="2976"/>
                <a:ext cx="192" cy="144"/>
                <a:chOff x="3981" y="3391"/>
                <a:chExt cx="321" cy="199"/>
              </a:xfrm>
            </p:grpSpPr>
            <p:sp>
              <p:nvSpPr>
                <p:cNvPr id="8633" name="Line 57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34" name="Line 58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35" name="Line 59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36" name="Line 60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37" name="Freeform 61"/>
                <p:cNvSpPr>
                  <a:spLocks noEditPoints="1"/>
                </p:cNvSpPr>
                <p:nvPr/>
              </p:nvSpPr>
              <p:spPr bwMode="auto">
                <a:xfrm rot="-1131">
                  <a:off x="3981" y="3473"/>
                  <a:ext cx="321" cy="30"/>
                </a:xfrm>
                <a:custGeom>
                  <a:avLst/>
                  <a:gdLst>
                    <a:gd name="T0" fmla="*/ 0 w 190"/>
                    <a:gd name="T1" fmla="*/ 0 h 18"/>
                    <a:gd name="T2" fmla="*/ 51 w 190"/>
                    <a:gd name="T3" fmla="*/ 0 h 18"/>
                    <a:gd name="T4" fmla="*/ 51 w 190"/>
                    <a:gd name="T5" fmla="*/ 50 h 18"/>
                    <a:gd name="T6" fmla="*/ 0 w 190"/>
                    <a:gd name="T7" fmla="*/ 50 h 18"/>
                    <a:gd name="T8" fmla="*/ 0 w 190"/>
                    <a:gd name="T9" fmla="*/ 0 h 18"/>
                    <a:gd name="T10" fmla="*/ 103 w 190"/>
                    <a:gd name="T11" fmla="*/ 0 h 18"/>
                    <a:gd name="T12" fmla="*/ 154 w 190"/>
                    <a:gd name="T13" fmla="*/ 0 h 18"/>
                    <a:gd name="T14" fmla="*/ 154 w 190"/>
                    <a:gd name="T15" fmla="*/ 50 h 18"/>
                    <a:gd name="T16" fmla="*/ 103 w 190"/>
                    <a:gd name="T17" fmla="*/ 50 h 18"/>
                    <a:gd name="T18" fmla="*/ 103 w 190"/>
                    <a:gd name="T19" fmla="*/ 0 h 18"/>
                    <a:gd name="T20" fmla="*/ 206 w 190"/>
                    <a:gd name="T21" fmla="*/ 0 h 18"/>
                    <a:gd name="T22" fmla="*/ 257 w 190"/>
                    <a:gd name="T23" fmla="*/ 0 h 18"/>
                    <a:gd name="T24" fmla="*/ 257 w 190"/>
                    <a:gd name="T25" fmla="*/ 50 h 18"/>
                    <a:gd name="T26" fmla="*/ 206 w 190"/>
                    <a:gd name="T27" fmla="*/ 50 h 18"/>
                    <a:gd name="T28" fmla="*/ 206 w 190"/>
                    <a:gd name="T29" fmla="*/ 0 h 18"/>
                    <a:gd name="T30" fmla="*/ 307 w 190"/>
                    <a:gd name="T31" fmla="*/ 0 h 18"/>
                    <a:gd name="T32" fmla="*/ 360 w 190"/>
                    <a:gd name="T33" fmla="*/ 0 h 18"/>
                    <a:gd name="T34" fmla="*/ 360 w 190"/>
                    <a:gd name="T35" fmla="*/ 50 h 18"/>
                    <a:gd name="T36" fmla="*/ 307 w 190"/>
                    <a:gd name="T37" fmla="*/ 50 h 18"/>
                    <a:gd name="T38" fmla="*/ 307 w 190"/>
                    <a:gd name="T39" fmla="*/ 0 h 18"/>
                    <a:gd name="T40" fmla="*/ 411 w 190"/>
                    <a:gd name="T41" fmla="*/ 0 h 18"/>
                    <a:gd name="T42" fmla="*/ 463 w 190"/>
                    <a:gd name="T43" fmla="*/ 0 h 18"/>
                    <a:gd name="T44" fmla="*/ 463 w 190"/>
                    <a:gd name="T45" fmla="*/ 50 h 18"/>
                    <a:gd name="T46" fmla="*/ 411 w 190"/>
                    <a:gd name="T47" fmla="*/ 50 h 18"/>
                    <a:gd name="T48" fmla="*/ 411 w 190"/>
                    <a:gd name="T49" fmla="*/ 0 h 18"/>
                    <a:gd name="T50" fmla="*/ 514 w 190"/>
                    <a:gd name="T51" fmla="*/ 0 h 18"/>
                    <a:gd name="T52" fmla="*/ 542 w 190"/>
                    <a:gd name="T53" fmla="*/ 0 h 18"/>
                    <a:gd name="T54" fmla="*/ 542 w 190"/>
                    <a:gd name="T55" fmla="*/ 50 h 18"/>
                    <a:gd name="T56" fmla="*/ 514 w 190"/>
                    <a:gd name="T57" fmla="*/ 50 h 18"/>
                    <a:gd name="T58" fmla="*/ 51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457" name="Group 62"/>
            <p:cNvGrpSpPr>
              <a:grpSpLocks/>
            </p:cNvGrpSpPr>
            <p:nvPr/>
          </p:nvGrpSpPr>
          <p:grpSpPr bwMode="auto">
            <a:xfrm>
              <a:off x="4032" y="1824"/>
              <a:ext cx="1344" cy="816"/>
              <a:chOff x="723" y="872"/>
              <a:chExt cx="2390" cy="1386"/>
            </a:xfrm>
          </p:grpSpPr>
          <p:grpSp>
            <p:nvGrpSpPr>
              <p:cNvPr id="8458" name="Group 63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8595" name="Group 6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62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8625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8629" name="Oval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630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626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8627" name="Oval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628" name="Oval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62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623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4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596" name="Group 7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615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8619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0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16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617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18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597" name="Group 8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613" name="Freeform 8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14" name="Freeform 8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98" name="Group 8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611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12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99" name="Group 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60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10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00" name="Group 9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607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8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01" name="Group 9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605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6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602" name="Group 9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603" name="Freeform 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4" name="Freeform 9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59" name="Group 100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8559" name="Group 10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585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8589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8593" name="Oval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94" name="Oval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590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8591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92" name="Oval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586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587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88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560" name="Group 11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579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8583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84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580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581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82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561" name="Group 11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577" name="Freeform 12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78" name="Freeform 12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62" name="Group 12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57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76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63" name="Group 12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573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74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64" name="Group 12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571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7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65" name="Group 13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569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70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66" name="Group 13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567" name="Freeform 13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8" name="Freeform 13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0" name="Group 137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8557" name="Line 138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58" name="Freeform 139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46 w 190"/>
                    <a:gd name="T3" fmla="*/ 0 h 18"/>
                    <a:gd name="T4" fmla="*/ 46 w 190"/>
                    <a:gd name="T5" fmla="*/ 128 h 18"/>
                    <a:gd name="T6" fmla="*/ 0 w 190"/>
                    <a:gd name="T7" fmla="*/ 128 h 18"/>
                    <a:gd name="T8" fmla="*/ 0 w 190"/>
                    <a:gd name="T9" fmla="*/ 0 h 18"/>
                    <a:gd name="T10" fmla="*/ 93 w 190"/>
                    <a:gd name="T11" fmla="*/ 0 h 18"/>
                    <a:gd name="T12" fmla="*/ 138 w 190"/>
                    <a:gd name="T13" fmla="*/ 0 h 18"/>
                    <a:gd name="T14" fmla="*/ 138 w 190"/>
                    <a:gd name="T15" fmla="*/ 128 h 18"/>
                    <a:gd name="T16" fmla="*/ 93 w 190"/>
                    <a:gd name="T17" fmla="*/ 128 h 18"/>
                    <a:gd name="T18" fmla="*/ 93 w 190"/>
                    <a:gd name="T19" fmla="*/ 0 h 18"/>
                    <a:gd name="T20" fmla="*/ 184 w 190"/>
                    <a:gd name="T21" fmla="*/ 0 h 18"/>
                    <a:gd name="T22" fmla="*/ 230 w 190"/>
                    <a:gd name="T23" fmla="*/ 0 h 18"/>
                    <a:gd name="T24" fmla="*/ 230 w 190"/>
                    <a:gd name="T25" fmla="*/ 128 h 18"/>
                    <a:gd name="T26" fmla="*/ 184 w 190"/>
                    <a:gd name="T27" fmla="*/ 128 h 18"/>
                    <a:gd name="T28" fmla="*/ 184 w 190"/>
                    <a:gd name="T29" fmla="*/ 0 h 18"/>
                    <a:gd name="T30" fmla="*/ 277 w 190"/>
                    <a:gd name="T31" fmla="*/ 0 h 18"/>
                    <a:gd name="T32" fmla="*/ 323 w 190"/>
                    <a:gd name="T33" fmla="*/ 0 h 18"/>
                    <a:gd name="T34" fmla="*/ 323 w 190"/>
                    <a:gd name="T35" fmla="*/ 128 h 18"/>
                    <a:gd name="T36" fmla="*/ 277 w 190"/>
                    <a:gd name="T37" fmla="*/ 128 h 18"/>
                    <a:gd name="T38" fmla="*/ 277 w 190"/>
                    <a:gd name="T39" fmla="*/ 0 h 18"/>
                    <a:gd name="T40" fmla="*/ 368 w 190"/>
                    <a:gd name="T41" fmla="*/ 0 h 18"/>
                    <a:gd name="T42" fmla="*/ 414 w 190"/>
                    <a:gd name="T43" fmla="*/ 0 h 18"/>
                    <a:gd name="T44" fmla="*/ 414 w 190"/>
                    <a:gd name="T45" fmla="*/ 128 h 18"/>
                    <a:gd name="T46" fmla="*/ 368 w 190"/>
                    <a:gd name="T47" fmla="*/ 128 h 18"/>
                    <a:gd name="T48" fmla="*/ 368 w 190"/>
                    <a:gd name="T49" fmla="*/ 0 h 18"/>
                    <a:gd name="T50" fmla="*/ 461 w 190"/>
                    <a:gd name="T51" fmla="*/ 0 h 18"/>
                    <a:gd name="T52" fmla="*/ 486 w 190"/>
                    <a:gd name="T53" fmla="*/ 0 h 18"/>
                    <a:gd name="T54" fmla="*/ 486 w 190"/>
                    <a:gd name="T55" fmla="*/ 128 h 18"/>
                    <a:gd name="T56" fmla="*/ 461 w 190"/>
                    <a:gd name="T57" fmla="*/ 128 h 18"/>
                    <a:gd name="T58" fmla="*/ 461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461" name="Group 140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8521" name="Group 141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8547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8551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8555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56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552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8553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54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548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8549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50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522" name="Group 152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8541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8545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46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542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8543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44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523" name="Group 159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8539" name="Freeform 16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40" name="Freeform 16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24" name="Group 162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8537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8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25" name="Group 165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8535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6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26" name="Group 16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8533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4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27" name="Group 17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8531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2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28" name="Group 174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8529" name="Freeform 17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0" name="Freeform 17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2" name="Group 177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8485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511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8515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8519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20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516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8517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18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512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51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14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486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505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8509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10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50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507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08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487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503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04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88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501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02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89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499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00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90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497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98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91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495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96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92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493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94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463" name="Freeform 214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94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464" name="Group 215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8483" name="Line 216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84" name="Freeform 217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46 w 190"/>
                    <a:gd name="T3" fmla="*/ 0 h 18"/>
                    <a:gd name="T4" fmla="*/ 46 w 190"/>
                    <a:gd name="T5" fmla="*/ 128 h 18"/>
                    <a:gd name="T6" fmla="*/ 0 w 190"/>
                    <a:gd name="T7" fmla="*/ 128 h 18"/>
                    <a:gd name="T8" fmla="*/ 0 w 190"/>
                    <a:gd name="T9" fmla="*/ 0 h 18"/>
                    <a:gd name="T10" fmla="*/ 93 w 190"/>
                    <a:gd name="T11" fmla="*/ 0 h 18"/>
                    <a:gd name="T12" fmla="*/ 138 w 190"/>
                    <a:gd name="T13" fmla="*/ 0 h 18"/>
                    <a:gd name="T14" fmla="*/ 138 w 190"/>
                    <a:gd name="T15" fmla="*/ 128 h 18"/>
                    <a:gd name="T16" fmla="*/ 93 w 190"/>
                    <a:gd name="T17" fmla="*/ 128 h 18"/>
                    <a:gd name="T18" fmla="*/ 93 w 190"/>
                    <a:gd name="T19" fmla="*/ 0 h 18"/>
                    <a:gd name="T20" fmla="*/ 184 w 190"/>
                    <a:gd name="T21" fmla="*/ 0 h 18"/>
                    <a:gd name="T22" fmla="*/ 230 w 190"/>
                    <a:gd name="T23" fmla="*/ 0 h 18"/>
                    <a:gd name="T24" fmla="*/ 230 w 190"/>
                    <a:gd name="T25" fmla="*/ 128 h 18"/>
                    <a:gd name="T26" fmla="*/ 184 w 190"/>
                    <a:gd name="T27" fmla="*/ 128 h 18"/>
                    <a:gd name="T28" fmla="*/ 184 w 190"/>
                    <a:gd name="T29" fmla="*/ 0 h 18"/>
                    <a:gd name="T30" fmla="*/ 277 w 190"/>
                    <a:gd name="T31" fmla="*/ 0 h 18"/>
                    <a:gd name="T32" fmla="*/ 323 w 190"/>
                    <a:gd name="T33" fmla="*/ 0 h 18"/>
                    <a:gd name="T34" fmla="*/ 323 w 190"/>
                    <a:gd name="T35" fmla="*/ 128 h 18"/>
                    <a:gd name="T36" fmla="*/ 277 w 190"/>
                    <a:gd name="T37" fmla="*/ 128 h 18"/>
                    <a:gd name="T38" fmla="*/ 277 w 190"/>
                    <a:gd name="T39" fmla="*/ 0 h 18"/>
                    <a:gd name="T40" fmla="*/ 368 w 190"/>
                    <a:gd name="T41" fmla="*/ 0 h 18"/>
                    <a:gd name="T42" fmla="*/ 414 w 190"/>
                    <a:gd name="T43" fmla="*/ 0 h 18"/>
                    <a:gd name="T44" fmla="*/ 414 w 190"/>
                    <a:gd name="T45" fmla="*/ 128 h 18"/>
                    <a:gd name="T46" fmla="*/ 368 w 190"/>
                    <a:gd name="T47" fmla="*/ 128 h 18"/>
                    <a:gd name="T48" fmla="*/ 368 w 190"/>
                    <a:gd name="T49" fmla="*/ 0 h 18"/>
                    <a:gd name="T50" fmla="*/ 461 w 190"/>
                    <a:gd name="T51" fmla="*/ 0 h 18"/>
                    <a:gd name="T52" fmla="*/ 486 w 190"/>
                    <a:gd name="T53" fmla="*/ 0 h 18"/>
                    <a:gd name="T54" fmla="*/ 486 w 190"/>
                    <a:gd name="T55" fmla="*/ 128 h 18"/>
                    <a:gd name="T56" fmla="*/ 461 w 190"/>
                    <a:gd name="T57" fmla="*/ 128 h 18"/>
                    <a:gd name="T58" fmla="*/ 461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34" name="Freeform 218"/>
              <p:cNvSpPr>
                <a:spLocks/>
              </p:cNvSpPr>
              <p:nvPr/>
            </p:nvSpPr>
            <p:spPr bwMode="auto">
              <a:xfrm>
                <a:off x="985" y="1091"/>
                <a:ext cx="2087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66" name="Rectangle 219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67" name="Rectangle 220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68" name="Rectangle 221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469" name="Group 222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8481" name="Oval 223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82" name="Freeform 224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70" name="Freeform 225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9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71" name="Freeform 226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951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472" name="Group 227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8479" name="Oval 228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80" name="Freeform 229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73" name="Freeform 230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0 h 31"/>
                  <a:gd name="T2" fmla="*/ 18 w 16"/>
                  <a:gd name="T3" fmla="*/ 0 h 31"/>
                  <a:gd name="T4" fmla="*/ 0 w 16"/>
                  <a:gd name="T5" fmla="*/ 40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74" name="Freeform 231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37 w 214"/>
                  <a:gd name="T1" fmla="*/ 668 h 528"/>
                  <a:gd name="T2" fmla="*/ 237 w 214"/>
                  <a:gd name="T3" fmla="*/ 0 h 528"/>
                  <a:gd name="T4" fmla="*/ 0 w 214"/>
                  <a:gd name="T5" fmla="*/ 2 h 528"/>
                  <a:gd name="T6" fmla="*/ 0 w 214"/>
                  <a:gd name="T7" fmla="*/ 667 h 528"/>
                  <a:gd name="T8" fmla="*/ 237 w 214"/>
                  <a:gd name="T9" fmla="*/ 66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75" name="Freeform 232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76" name="Rectangle 233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77" name="Freeform 234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78" name="Rectangle 235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195" name="Group 239"/>
          <p:cNvGrpSpPr>
            <a:grpSpLocks/>
          </p:cNvGrpSpPr>
          <p:nvPr/>
        </p:nvGrpSpPr>
        <p:grpSpPr bwMode="auto">
          <a:xfrm>
            <a:off x="9396413" y="908050"/>
            <a:ext cx="2016125" cy="1062038"/>
            <a:chOff x="3111" y="1679"/>
            <a:chExt cx="1544" cy="850"/>
          </a:xfrm>
        </p:grpSpPr>
        <p:sp>
          <p:nvSpPr>
            <p:cNvPr id="9456" name="Freeform 240"/>
            <p:cNvSpPr>
              <a:spLocks/>
            </p:cNvSpPr>
            <p:nvPr/>
          </p:nvSpPr>
          <p:spPr bwMode="auto">
            <a:xfrm rot="-364109">
              <a:off x="3111" y="1847"/>
              <a:ext cx="1459" cy="638"/>
            </a:xfrm>
            <a:custGeom>
              <a:avLst/>
              <a:gdLst/>
              <a:ahLst/>
              <a:cxnLst>
                <a:cxn ang="0">
                  <a:pos x="3173" y="85"/>
                </a:cxn>
                <a:cxn ang="0">
                  <a:pos x="2965" y="85"/>
                </a:cxn>
                <a:cxn ang="0">
                  <a:pos x="1525" y="5"/>
                </a:cxn>
                <a:cxn ang="0">
                  <a:pos x="469" y="117"/>
                </a:cxn>
                <a:cxn ang="0">
                  <a:pos x="357" y="133"/>
                </a:cxn>
                <a:cxn ang="0">
                  <a:pos x="325" y="245"/>
                </a:cxn>
                <a:cxn ang="0">
                  <a:pos x="293" y="613"/>
                </a:cxn>
                <a:cxn ang="0">
                  <a:pos x="293" y="773"/>
                </a:cxn>
                <a:cxn ang="0">
                  <a:pos x="229" y="869"/>
                </a:cxn>
                <a:cxn ang="0">
                  <a:pos x="53" y="933"/>
                </a:cxn>
                <a:cxn ang="0">
                  <a:pos x="5" y="1173"/>
                </a:cxn>
                <a:cxn ang="0">
                  <a:pos x="21" y="1397"/>
                </a:cxn>
                <a:cxn ang="0">
                  <a:pos x="101" y="1493"/>
                </a:cxn>
                <a:cxn ang="0">
                  <a:pos x="405" y="1493"/>
                </a:cxn>
                <a:cxn ang="0">
                  <a:pos x="481" y="1481"/>
                </a:cxn>
                <a:cxn ang="0">
                  <a:pos x="511" y="1313"/>
                </a:cxn>
                <a:cxn ang="0">
                  <a:pos x="607" y="1235"/>
                </a:cxn>
                <a:cxn ang="0">
                  <a:pos x="739" y="1199"/>
                </a:cxn>
                <a:cxn ang="0">
                  <a:pos x="871" y="1235"/>
                </a:cxn>
                <a:cxn ang="0">
                  <a:pos x="949" y="1301"/>
                </a:cxn>
                <a:cxn ang="0">
                  <a:pos x="1027" y="1439"/>
                </a:cxn>
                <a:cxn ang="0">
                  <a:pos x="1051" y="1451"/>
                </a:cxn>
                <a:cxn ang="0">
                  <a:pos x="1717" y="1445"/>
                </a:cxn>
                <a:cxn ang="0">
                  <a:pos x="2374" y="1436"/>
                </a:cxn>
                <a:cxn ang="0">
                  <a:pos x="2404" y="1412"/>
                </a:cxn>
                <a:cxn ang="0">
                  <a:pos x="2410" y="1352"/>
                </a:cxn>
                <a:cxn ang="0">
                  <a:pos x="2482" y="1226"/>
                </a:cxn>
                <a:cxn ang="0">
                  <a:pos x="2650" y="1154"/>
                </a:cxn>
                <a:cxn ang="0">
                  <a:pos x="2794" y="1184"/>
                </a:cxn>
                <a:cxn ang="0">
                  <a:pos x="2890" y="1280"/>
                </a:cxn>
                <a:cxn ang="0">
                  <a:pos x="2926" y="1388"/>
                </a:cxn>
                <a:cxn ang="0">
                  <a:pos x="2944" y="1406"/>
                </a:cxn>
                <a:cxn ang="0">
                  <a:pos x="3221" y="1397"/>
                </a:cxn>
                <a:cxn ang="0">
                  <a:pos x="3365" y="1317"/>
                </a:cxn>
                <a:cxn ang="0">
                  <a:pos x="3413" y="773"/>
                </a:cxn>
                <a:cxn ang="0">
                  <a:pos x="3349" y="149"/>
                </a:cxn>
                <a:cxn ang="0">
                  <a:pos x="3173" y="85"/>
                </a:cxn>
              </a:cxnLst>
              <a:rect l="0" t="0" r="r" b="b"/>
              <a:pathLst>
                <a:path w="3416" h="1511">
                  <a:moveTo>
                    <a:pt x="3173" y="85"/>
                  </a:moveTo>
                  <a:cubicBezTo>
                    <a:pt x="3109" y="74"/>
                    <a:pt x="3240" y="98"/>
                    <a:pt x="2965" y="85"/>
                  </a:cubicBezTo>
                  <a:cubicBezTo>
                    <a:pt x="2690" y="72"/>
                    <a:pt x="1941" y="0"/>
                    <a:pt x="1525" y="5"/>
                  </a:cubicBezTo>
                  <a:cubicBezTo>
                    <a:pt x="1109" y="10"/>
                    <a:pt x="664" y="96"/>
                    <a:pt x="469" y="117"/>
                  </a:cubicBezTo>
                  <a:cubicBezTo>
                    <a:pt x="274" y="138"/>
                    <a:pt x="381" y="112"/>
                    <a:pt x="357" y="133"/>
                  </a:cubicBezTo>
                  <a:cubicBezTo>
                    <a:pt x="333" y="154"/>
                    <a:pt x="336" y="165"/>
                    <a:pt x="325" y="245"/>
                  </a:cubicBezTo>
                  <a:cubicBezTo>
                    <a:pt x="314" y="325"/>
                    <a:pt x="298" y="525"/>
                    <a:pt x="293" y="613"/>
                  </a:cubicBezTo>
                  <a:cubicBezTo>
                    <a:pt x="288" y="701"/>
                    <a:pt x="304" y="730"/>
                    <a:pt x="293" y="773"/>
                  </a:cubicBezTo>
                  <a:cubicBezTo>
                    <a:pt x="282" y="816"/>
                    <a:pt x="269" y="842"/>
                    <a:pt x="229" y="869"/>
                  </a:cubicBezTo>
                  <a:cubicBezTo>
                    <a:pt x="189" y="896"/>
                    <a:pt x="90" y="882"/>
                    <a:pt x="53" y="933"/>
                  </a:cubicBezTo>
                  <a:cubicBezTo>
                    <a:pt x="16" y="984"/>
                    <a:pt x="10" y="1096"/>
                    <a:pt x="5" y="1173"/>
                  </a:cubicBezTo>
                  <a:cubicBezTo>
                    <a:pt x="0" y="1250"/>
                    <a:pt x="5" y="1344"/>
                    <a:pt x="21" y="1397"/>
                  </a:cubicBezTo>
                  <a:cubicBezTo>
                    <a:pt x="37" y="1450"/>
                    <a:pt x="37" y="1477"/>
                    <a:pt x="101" y="1493"/>
                  </a:cubicBezTo>
                  <a:cubicBezTo>
                    <a:pt x="165" y="1509"/>
                    <a:pt x="342" y="1495"/>
                    <a:pt x="405" y="1493"/>
                  </a:cubicBezTo>
                  <a:cubicBezTo>
                    <a:pt x="468" y="1491"/>
                    <a:pt x="463" y="1511"/>
                    <a:pt x="481" y="1481"/>
                  </a:cubicBezTo>
                  <a:cubicBezTo>
                    <a:pt x="499" y="1451"/>
                    <a:pt x="490" y="1354"/>
                    <a:pt x="511" y="1313"/>
                  </a:cubicBezTo>
                  <a:cubicBezTo>
                    <a:pt x="532" y="1272"/>
                    <a:pt x="569" y="1254"/>
                    <a:pt x="607" y="1235"/>
                  </a:cubicBezTo>
                  <a:cubicBezTo>
                    <a:pt x="645" y="1216"/>
                    <a:pt x="695" y="1199"/>
                    <a:pt x="739" y="1199"/>
                  </a:cubicBezTo>
                  <a:cubicBezTo>
                    <a:pt x="783" y="1199"/>
                    <a:pt x="836" y="1218"/>
                    <a:pt x="871" y="1235"/>
                  </a:cubicBezTo>
                  <a:cubicBezTo>
                    <a:pt x="906" y="1252"/>
                    <a:pt x="923" y="1267"/>
                    <a:pt x="949" y="1301"/>
                  </a:cubicBezTo>
                  <a:cubicBezTo>
                    <a:pt x="975" y="1335"/>
                    <a:pt x="1010" y="1414"/>
                    <a:pt x="1027" y="1439"/>
                  </a:cubicBezTo>
                  <a:cubicBezTo>
                    <a:pt x="1044" y="1464"/>
                    <a:pt x="936" y="1450"/>
                    <a:pt x="1051" y="1451"/>
                  </a:cubicBezTo>
                  <a:cubicBezTo>
                    <a:pt x="1166" y="1452"/>
                    <a:pt x="1497" y="1447"/>
                    <a:pt x="1717" y="1445"/>
                  </a:cubicBezTo>
                  <a:cubicBezTo>
                    <a:pt x="1937" y="1443"/>
                    <a:pt x="2259" y="1441"/>
                    <a:pt x="2374" y="1436"/>
                  </a:cubicBezTo>
                  <a:cubicBezTo>
                    <a:pt x="2489" y="1431"/>
                    <a:pt x="2398" y="1426"/>
                    <a:pt x="2404" y="1412"/>
                  </a:cubicBezTo>
                  <a:cubicBezTo>
                    <a:pt x="2410" y="1398"/>
                    <a:pt x="2397" y="1383"/>
                    <a:pt x="2410" y="1352"/>
                  </a:cubicBezTo>
                  <a:cubicBezTo>
                    <a:pt x="2423" y="1321"/>
                    <a:pt x="2442" y="1259"/>
                    <a:pt x="2482" y="1226"/>
                  </a:cubicBezTo>
                  <a:cubicBezTo>
                    <a:pt x="2522" y="1193"/>
                    <a:pt x="2598" y="1161"/>
                    <a:pt x="2650" y="1154"/>
                  </a:cubicBezTo>
                  <a:cubicBezTo>
                    <a:pt x="2702" y="1147"/>
                    <a:pt x="2754" y="1163"/>
                    <a:pt x="2794" y="1184"/>
                  </a:cubicBezTo>
                  <a:cubicBezTo>
                    <a:pt x="2834" y="1205"/>
                    <a:pt x="2868" y="1246"/>
                    <a:pt x="2890" y="1280"/>
                  </a:cubicBezTo>
                  <a:cubicBezTo>
                    <a:pt x="2912" y="1314"/>
                    <a:pt x="2917" y="1367"/>
                    <a:pt x="2926" y="1388"/>
                  </a:cubicBezTo>
                  <a:cubicBezTo>
                    <a:pt x="2935" y="1409"/>
                    <a:pt x="2895" y="1405"/>
                    <a:pt x="2944" y="1406"/>
                  </a:cubicBezTo>
                  <a:cubicBezTo>
                    <a:pt x="2993" y="1407"/>
                    <a:pt x="3151" y="1412"/>
                    <a:pt x="3221" y="1397"/>
                  </a:cubicBezTo>
                  <a:cubicBezTo>
                    <a:pt x="3291" y="1382"/>
                    <a:pt x="3333" y="1421"/>
                    <a:pt x="3365" y="1317"/>
                  </a:cubicBezTo>
                  <a:cubicBezTo>
                    <a:pt x="3397" y="1213"/>
                    <a:pt x="3416" y="968"/>
                    <a:pt x="3413" y="773"/>
                  </a:cubicBezTo>
                  <a:cubicBezTo>
                    <a:pt x="3410" y="578"/>
                    <a:pt x="3384" y="266"/>
                    <a:pt x="3349" y="149"/>
                  </a:cubicBezTo>
                  <a:cubicBezTo>
                    <a:pt x="3314" y="32"/>
                    <a:pt x="3237" y="96"/>
                    <a:pt x="3173" y="85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63500" dir="19387806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57" name="Freeform 241"/>
            <p:cNvSpPr>
              <a:spLocks/>
            </p:cNvSpPr>
            <p:nvPr/>
          </p:nvSpPr>
          <p:spPr bwMode="auto">
            <a:xfrm rot="-364109">
              <a:off x="3222" y="1989"/>
              <a:ext cx="236" cy="266"/>
            </a:xfrm>
            <a:custGeom>
              <a:avLst/>
              <a:gdLst/>
              <a:ahLst/>
              <a:cxnLst>
                <a:cxn ang="0">
                  <a:pos x="203" y="112"/>
                </a:cxn>
                <a:cxn ang="0">
                  <a:pos x="429" y="112"/>
                </a:cxn>
                <a:cxn ang="0">
                  <a:pos x="530" y="140"/>
                </a:cxn>
                <a:cxn ang="0">
                  <a:pos x="530" y="236"/>
                </a:cxn>
                <a:cxn ang="0">
                  <a:pos x="530" y="510"/>
                </a:cxn>
                <a:cxn ang="0">
                  <a:pos x="454" y="579"/>
                </a:cxn>
                <a:cxn ang="0">
                  <a:pos x="278" y="579"/>
                </a:cxn>
                <a:cxn ang="0">
                  <a:pos x="203" y="579"/>
                </a:cxn>
                <a:cxn ang="0">
                  <a:pos x="77" y="579"/>
                </a:cxn>
                <a:cxn ang="0">
                  <a:pos x="8" y="593"/>
                </a:cxn>
                <a:cxn ang="0">
                  <a:pos x="27" y="373"/>
                </a:cxn>
                <a:cxn ang="0">
                  <a:pos x="27" y="181"/>
                </a:cxn>
                <a:cxn ang="0">
                  <a:pos x="56" y="17"/>
                </a:cxn>
                <a:cxn ang="0">
                  <a:pos x="88" y="81"/>
                </a:cxn>
                <a:cxn ang="0">
                  <a:pos x="329" y="112"/>
                </a:cxn>
              </a:cxnLst>
              <a:rect l="0" t="0" r="r" b="b"/>
              <a:pathLst>
                <a:path w="547" h="627">
                  <a:moveTo>
                    <a:pt x="203" y="112"/>
                  </a:moveTo>
                  <a:cubicBezTo>
                    <a:pt x="288" y="110"/>
                    <a:pt x="374" y="108"/>
                    <a:pt x="429" y="112"/>
                  </a:cubicBezTo>
                  <a:cubicBezTo>
                    <a:pt x="484" y="117"/>
                    <a:pt x="512" y="119"/>
                    <a:pt x="530" y="140"/>
                  </a:cubicBezTo>
                  <a:cubicBezTo>
                    <a:pt x="547" y="160"/>
                    <a:pt x="530" y="174"/>
                    <a:pt x="530" y="236"/>
                  </a:cubicBezTo>
                  <a:cubicBezTo>
                    <a:pt x="530" y="298"/>
                    <a:pt x="542" y="453"/>
                    <a:pt x="530" y="510"/>
                  </a:cubicBezTo>
                  <a:cubicBezTo>
                    <a:pt x="517" y="568"/>
                    <a:pt x="497" y="568"/>
                    <a:pt x="454" y="579"/>
                  </a:cubicBezTo>
                  <a:cubicBezTo>
                    <a:pt x="412" y="590"/>
                    <a:pt x="321" y="579"/>
                    <a:pt x="278" y="579"/>
                  </a:cubicBezTo>
                  <a:cubicBezTo>
                    <a:pt x="236" y="579"/>
                    <a:pt x="236" y="579"/>
                    <a:pt x="203" y="579"/>
                  </a:cubicBezTo>
                  <a:cubicBezTo>
                    <a:pt x="170" y="579"/>
                    <a:pt x="109" y="577"/>
                    <a:pt x="77" y="579"/>
                  </a:cubicBezTo>
                  <a:cubicBezTo>
                    <a:pt x="45" y="581"/>
                    <a:pt x="16" y="627"/>
                    <a:pt x="8" y="593"/>
                  </a:cubicBezTo>
                  <a:cubicBezTo>
                    <a:pt x="0" y="559"/>
                    <a:pt x="24" y="442"/>
                    <a:pt x="27" y="373"/>
                  </a:cubicBezTo>
                  <a:cubicBezTo>
                    <a:pt x="30" y="304"/>
                    <a:pt x="22" y="240"/>
                    <a:pt x="27" y="181"/>
                  </a:cubicBezTo>
                  <a:cubicBezTo>
                    <a:pt x="32" y="122"/>
                    <a:pt x="46" y="34"/>
                    <a:pt x="56" y="17"/>
                  </a:cubicBezTo>
                  <a:cubicBezTo>
                    <a:pt x="66" y="0"/>
                    <a:pt x="43" y="65"/>
                    <a:pt x="88" y="81"/>
                  </a:cubicBezTo>
                  <a:cubicBezTo>
                    <a:pt x="133" y="97"/>
                    <a:pt x="279" y="106"/>
                    <a:pt x="329" y="112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58" name="Freeform 242"/>
            <p:cNvSpPr>
              <a:spLocks/>
            </p:cNvSpPr>
            <p:nvPr/>
          </p:nvSpPr>
          <p:spPr bwMode="auto">
            <a:xfrm rot="-364109">
              <a:off x="3333" y="2037"/>
              <a:ext cx="15" cy="19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59" name="Freeform 243"/>
            <p:cNvSpPr>
              <a:spLocks/>
            </p:cNvSpPr>
            <p:nvPr/>
          </p:nvSpPr>
          <p:spPr bwMode="auto">
            <a:xfrm rot="-364109">
              <a:off x="4146" y="2260"/>
              <a:ext cx="249" cy="147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60" name="Freeform 244"/>
            <p:cNvSpPr>
              <a:spLocks/>
            </p:cNvSpPr>
            <p:nvPr/>
          </p:nvSpPr>
          <p:spPr bwMode="auto">
            <a:xfrm rot="-364109">
              <a:off x="3332" y="2370"/>
              <a:ext cx="249" cy="146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37" name="Oval 245"/>
            <p:cNvSpPr>
              <a:spLocks noChangeArrowheads="1"/>
            </p:cNvSpPr>
            <p:nvPr/>
          </p:nvSpPr>
          <p:spPr bwMode="auto">
            <a:xfrm rot="-364109">
              <a:off x="3117" y="2320"/>
              <a:ext cx="42" cy="69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38" name="Freeform 246"/>
            <p:cNvSpPr>
              <a:spLocks/>
            </p:cNvSpPr>
            <p:nvPr/>
          </p:nvSpPr>
          <p:spPr bwMode="auto">
            <a:xfrm rot="-364109">
              <a:off x="3446" y="1944"/>
              <a:ext cx="247" cy="549"/>
            </a:xfrm>
            <a:custGeom>
              <a:avLst/>
              <a:gdLst>
                <a:gd name="T0" fmla="*/ 102 w 578"/>
                <a:gd name="T1" fmla="*/ 213 h 1299"/>
                <a:gd name="T2" fmla="*/ 102 w 578"/>
                <a:gd name="T3" fmla="*/ 45 h 1299"/>
                <a:gd name="T4" fmla="*/ 99 w 578"/>
                <a:gd name="T5" fmla="*/ 11 h 1299"/>
                <a:gd name="T6" fmla="*/ 76 w 578"/>
                <a:gd name="T7" fmla="*/ 2 h 1299"/>
                <a:gd name="T8" fmla="*/ 52 w 578"/>
                <a:gd name="T9" fmla="*/ 0 h 1299"/>
                <a:gd name="T10" fmla="*/ 26 w 578"/>
                <a:gd name="T11" fmla="*/ 3 h 1299"/>
                <a:gd name="T12" fmla="*/ 13 w 578"/>
                <a:gd name="T13" fmla="*/ 9 h 1299"/>
                <a:gd name="T14" fmla="*/ 5 w 578"/>
                <a:gd name="T15" fmla="*/ 17 h 1299"/>
                <a:gd name="T16" fmla="*/ 5 w 578"/>
                <a:gd name="T17" fmla="*/ 55 h 1299"/>
                <a:gd name="T18" fmla="*/ 5 w 578"/>
                <a:gd name="T19" fmla="*/ 117 h 1299"/>
                <a:gd name="T20" fmla="*/ 0 w 578"/>
                <a:gd name="T21" fmla="*/ 166 h 1299"/>
                <a:gd name="T22" fmla="*/ 3 w 578"/>
                <a:gd name="T23" fmla="*/ 179 h 1299"/>
                <a:gd name="T24" fmla="*/ 8 w 578"/>
                <a:gd name="T25" fmla="*/ 181 h 1299"/>
                <a:gd name="T26" fmla="*/ 25 w 578"/>
                <a:gd name="T27" fmla="*/ 192 h 1299"/>
                <a:gd name="T28" fmla="*/ 40 w 578"/>
                <a:gd name="T29" fmla="*/ 221 h 1299"/>
                <a:gd name="T30" fmla="*/ 42 w 578"/>
                <a:gd name="T31" fmla="*/ 229 h 1299"/>
                <a:gd name="T32" fmla="*/ 55 w 578"/>
                <a:gd name="T33" fmla="*/ 229 h 1299"/>
                <a:gd name="T34" fmla="*/ 81 w 578"/>
                <a:gd name="T35" fmla="*/ 229 h 1299"/>
                <a:gd name="T36" fmla="*/ 102 w 578"/>
                <a:gd name="T37" fmla="*/ 229 h 1299"/>
                <a:gd name="T38" fmla="*/ 102 w 578"/>
                <a:gd name="T39" fmla="*/ 213 h 12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8"/>
                <a:gd name="T61" fmla="*/ 0 h 1299"/>
                <a:gd name="T62" fmla="*/ 578 w 578"/>
                <a:gd name="T63" fmla="*/ 1299 h 12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8" h="1299">
                  <a:moveTo>
                    <a:pt x="559" y="1195"/>
                  </a:moveTo>
                  <a:cubicBezTo>
                    <a:pt x="559" y="1023"/>
                    <a:pt x="562" y="442"/>
                    <a:pt x="559" y="253"/>
                  </a:cubicBezTo>
                  <a:cubicBezTo>
                    <a:pt x="556" y="64"/>
                    <a:pt x="565" y="101"/>
                    <a:pt x="541" y="61"/>
                  </a:cubicBezTo>
                  <a:cubicBezTo>
                    <a:pt x="517" y="21"/>
                    <a:pt x="458" y="23"/>
                    <a:pt x="415" y="13"/>
                  </a:cubicBezTo>
                  <a:cubicBezTo>
                    <a:pt x="372" y="3"/>
                    <a:pt x="329" y="0"/>
                    <a:pt x="283" y="1"/>
                  </a:cubicBezTo>
                  <a:cubicBezTo>
                    <a:pt x="237" y="2"/>
                    <a:pt x="175" y="10"/>
                    <a:pt x="140" y="18"/>
                  </a:cubicBezTo>
                  <a:cubicBezTo>
                    <a:pt x="105" y="26"/>
                    <a:pt x="92" y="36"/>
                    <a:pt x="73" y="49"/>
                  </a:cubicBezTo>
                  <a:cubicBezTo>
                    <a:pt x="54" y="62"/>
                    <a:pt x="35" y="55"/>
                    <a:pt x="28" y="98"/>
                  </a:cubicBezTo>
                  <a:cubicBezTo>
                    <a:pt x="21" y="141"/>
                    <a:pt x="28" y="213"/>
                    <a:pt x="28" y="306"/>
                  </a:cubicBezTo>
                  <a:cubicBezTo>
                    <a:pt x="28" y="399"/>
                    <a:pt x="29" y="551"/>
                    <a:pt x="25" y="655"/>
                  </a:cubicBezTo>
                  <a:cubicBezTo>
                    <a:pt x="21" y="759"/>
                    <a:pt x="2" y="873"/>
                    <a:pt x="1" y="931"/>
                  </a:cubicBezTo>
                  <a:cubicBezTo>
                    <a:pt x="0" y="989"/>
                    <a:pt x="12" y="989"/>
                    <a:pt x="19" y="1003"/>
                  </a:cubicBezTo>
                  <a:cubicBezTo>
                    <a:pt x="26" y="1017"/>
                    <a:pt x="23" y="1003"/>
                    <a:pt x="43" y="1015"/>
                  </a:cubicBezTo>
                  <a:cubicBezTo>
                    <a:pt x="63" y="1027"/>
                    <a:pt x="110" y="1039"/>
                    <a:pt x="139" y="1075"/>
                  </a:cubicBezTo>
                  <a:cubicBezTo>
                    <a:pt x="168" y="1111"/>
                    <a:pt x="205" y="1200"/>
                    <a:pt x="220" y="1234"/>
                  </a:cubicBezTo>
                  <a:cubicBezTo>
                    <a:pt x="235" y="1268"/>
                    <a:pt x="216" y="1271"/>
                    <a:pt x="229" y="1279"/>
                  </a:cubicBezTo>
                  <a:cubicBezTo>
                    <a:pt x="242" y="1287"/>
                    <a:pt x="264" y="1282"/>
                    <a:pt x="300" y="1282"/>
                  </a:cubicBezTo>
                  <a:cubicBezTo>
                    <a:pt x="336" y="1282"/>
                    <a:pt x="401" y="1282"/>
                    <a:pt x="444" y="1282"/>
                  </a:cubicBezTo>
                  <a:cubicBezTo>
                    <a:pt x="487" y="1282"/>
                    <a:pt x="540" y="1299"/>
                    <a:pt x="559" y="1285"/>
                  </a:cubicBezTo>
                  <a:cubicBezTo>
                    <a:pt x="578" y="1271"/>
                    <a:pt x="559" y="1214"/>
                    <a:pt x="559" y="1195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3" name="Freeform 247"/>
            <p:cNvSpPr>
              <a:spLocks/>
            </p:cNvSpPr>
            <p:nvPr/>
          </p:nvSpPr>
          <p:spPr bwMode="auto">
            <a:xfrm rot="-364109">
              <a:off x="3451" y="2011"/>
              <a:ext cx="219" cy="203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261" y="5"/>
                </a:cxn>
                <a:cxn ang="0">
                  <a:pos x="325" y="37"/>
                </a:cxn>
                <a:cxn ang="0">
                  <a:pos x="325" y="149"/>
                </a:cxn>
                <a:cxn ang="0">
                  <a:pos x="325" y="469"/>
                </a:cxn>
                <a:cxn ang="0">
                  <a:pos x="277" y="549"/>
                </a:cxn>
                <a:cxn ang="0">
                  <a:pos x="165" y="549"/>
                </a:cxn>
                <a:cxn ang="0">
                  <a:pos x="117" y="549"/>
                </a:cxn>
                <a:cxn ang="0">
                  <a:pos x="37" y="549"/>
                </a:cxn>
                <a:cxn ang="0">
                  <a:pos x="5" y="469"/>
                </a:cxn>
                <a:cxn ang="0">
                  <a:pos x="5" y="309"/>
                </a:cxn>
                <a:cxn ang="0">
                  <a:pos x="5" y="85"/>
                </a:cxn>
                <a:cxn ang="0">
                  <a:pos x="21" y="21"/>
                </a:cxn>
                <a:cxn ang="0">
                  <a:pos x="69" y="5"/>
                </a:cxn>
                <a:cxn ang="0">
                  <a:pos x="197" y="5"/>
                </a:cxn>
              </a:cxnLst>
              <a:rect l="0" t="0" r="r" b="b"/>
              <a:pathLst>
                <a:path w="336" h="562">
                  <a:moveTo>
                    <a:pt x="117" y="5"/>
                  </a:moveTo>
                  <a:cubicBezTo>
                    <a:pt x="171" y="2"/>
                    <a:pt x="226" y="0"/>
                    <a:pt x="261" y="5"/>
                  </a:cubicBezTo>
                  <a:cubicBezTo>
                    <a:pt x="296" y="10"/>
                    <a:pt x="314" y="13"/>
                    <a:pt x="325" y="37"/>
                  </a:cubicBezTo>
                  <a:cubicBezTo>
                    <a:pt x="336" y="61"/>
                    <a:pt x="325" y="77"/>
                    <a:pt x="325" y="149"/>
                  </a:cubicBezTo>
                  <a:cubicBezTo>
                    <a:pt x="325" y="221"/>
                    <a:pt x="333" y="402"/>
                    <a:pt x="325" y="469"/>
                  </a:cubicBezTo>
                  <a:cubicBezTo>
                    <a:pt x="317" y="536"/>
                    <a:pt x="304" y="536"/>
                    <a:pt x="277" y="549"/>
                  </a:cubicBezTo>
                  <a:cubicBezTo>
                    <a:pt x="250" y="562"/>
                    <a:pt x="192" y="549"/>
                    <a:pt x="165" y="549"/>
                  </a:cubicBezTo>
                  <a:cubicBezTo>
                    <a:pt x="138" y="549"/>
                    <a:pt x="138" y="549"/>
                    <a:pt x="117" y="549"/>
                  </a:cubicBezTo>
                  <a:cubicBezTo>
                    <a:pt x="96" y="549"/>
                    <a:pt x="56" y="562"/>
                    <a:pt x="37" y="549"/>
                  </a:cubicBezTo>
                  <a:cubicBezTo>
                    <a:pt x="18" y="536"/>
                    <a:pt x="10" y="509"/>
                    <a:pt x="5" y="469"/>
                  </a:cubicBezTo>
                  <a:cubicBezTo>
                    <a:pt x="0" y="429"/>
                    <a:pt x="5" y="373"/>
                    <a:pt x="5" y="309"/>
                  </a:cubicBezTo>
                  <a:cubicBezTo>
                    <a:pt x="5" y="245"/>
                    <a:pt x="2" y="133"/>
                    <a:pt x="5" y="85"/>
                  </a:cubicBezTo>
                  <a:cubicBezTo>
                    <a:pt x="8" y="37"/>
                    <a:pt x="10" y="34"/>
                    <a:pt x="21" y="21"/>
                  </a:cubicBezTo>
                  <a:cubicBezTo>
                    <a:pt x="32" y="8"/>
                    <a:pt x="40" y="8"/>
                    <a:pt x="69" y="5"/>
                  </a:cubicBezTo>
                  <a:cubicBezTo>
                    <a:pt x="98" y="2"/>
                    <a:pt x="147" y="3"/>
                    <a:pt x="197" y="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64" name="Freeform 248"/>
            <p:cNvSpPr>
              <a:spLocks/>
            </p:cNvSpPr>
            <p:nvPr/>
          </p:nvSpPr>
          <p:spPr bwMode="auto">
            <a:xfrm rot="-364109">
              <a:off x="3665" y="2208"/>
              <a:ext cx="12" cy="5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0"/>
                </a:cxn>
                <a:cxn ang="0">
                  <a:pos x="18" y="120"/>
                </a:cxn>
                <a:cxn ang="0">
                  <a:pos x="30" y="54"/>
                </a:cxn>
                <a:cxn ang="0">
                  <a:pos x="12" y="0"/>
                </a:cxn>
              </a:cxnLst>
              <a:rect l="0" t="0" r="r" b="b"/>
              <a:pathLst>
                <a:path w="30" h="120">
                  <a:moveTo>
                    <a:pt x="12" y="0"/>
                  </a:moveTo>
                  <a:lnTo>
                    <a:pt x="0" y="60"/>
                  </a:lnTo>
                  <a:lnTo>
                    <a:pt x="18" y="120"/>
                  </a:lnTo>
                  <a:lnTo>
                    <a:pt x="3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65" name="Freeform 249" descr="Упаковочная бумага"/>
            <p:cNvSpPr>
              <a:spLocks/>
            </p:cNvSpPr>
            <p:nvPr/>
          </p:nvSpPr>
          <p:spPr bwMode="auto">
            <a:xfrm>
              <a:off x="3633" y="1679"/>
              <a:ext cx="970" cy="786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220" y="76"/>
                </a:cxn>
                <a:cxn ang="0">
                  <a:pos x="460" y="52"/>
                </a:cxn>
                <a:cxn ang="0">
                  <a:pos x="736" y="22"/>
                </a:cxn>
                <a:cxn ang="0">
                  <a:pos x="862" y="4"/>
                </a:cxn>
                <a:cxn ang="0">
                  <a:pos x="886" y="4"/>
                </a:cxn>
                <a:cxn ang="0">
                  <a:pos x="898" y="28"/>
                </a:cxn>
                <a:cxn ang="0">
                  <a:pos x="904" y="82"/>
                </a:cxn>
                <a:cxn ang="0">
                  <a:pos x="922" y="190"/>
                </a:cxn>
                <a:cxn ang="0">
                  <a:pos x="940" y="286"/>
                </a:cxn>
                <a:cxn ang="0">
                  <a:pos x="952" y="376"/>
                </a:cxn>
                <a:cxn ang="0">
                  <a:pos x="964" y="448"/>
                </a:cxn>
                <a:cxn ang="0">
                  <a:pos x="964" y="544"/>
                </a:cxn>
                <a:cxn ang="0">
                  <a:pos x="970" y="652"/>
                </a:cxn>
                <a:cxn ang="0">
                  <a:pos x="958" y="670"/>
                </a:cxn>
                <a:cxn ang="0">
                  <a:pos x="940" y="676"/>
                </a:cxn>
                <a:cxn ang="0">
                  <a:pos x="904" y="688"/>
                </a:cxn>
                <a:cxn ang="0">
                  <a:pos x="874" y="688"/>
                </a:cxn>
                <a:cxn ang="0">
                  <a:pos x="844" y="694"/>
                </a:cxn>
                <a:cxn ang="0">
                  <a:pos x="784" y="700"/>
                </a:cxn>
                <a:cxn ang="0">
                  <a:pos x="752" y="703"/>
                </a:cxn>
                <a:cxn ang="0">
                  <a:pos x="752" y="683"/>
                </a:cxn>
                <a:cxn ang="0">
                  <a:pos x="736" y="643"/>
                </a:cxn>
                <a:cxn ang="0">
                  <a:pos x="694" y="598"/>
                </a:cxn>
                <a:cxn ang="0">
                  <a:pos x="634" y="586"/>
                </a:cxn>
                <a:cxn ang="0">
                  <a:pos x="586" y="592"/>
                </a:cxn>
                <a:cxn ang="0">
                  <a:pos x="556" y="623"/>
                </a:cxn>
                <a:cxn ang="0">
                  <a:pos x="540" y="655"/>
                </a:cxn>
                <a:cxn ang="0">
                  <a:pos x="532" y="699"/>
                </a:cxn>
                <a:cxn ang="0">
                  <a:pos x="544" y="736"/>
                </a:cxn>
                <a:cxn ang="0">
                  <a:pos x="490" y="742"/>
                </a:cxn>
                <a:cxn ang="0">
                  <a:pos x="454" y="748"/>
                </a:cxn>
                <a:cxn ang="0">
                  <a:pos x="388" y="760"/>
                </a:cxn>
                <a:cxn ang="0">
                  <a:pos x="264" y="771"/>
                </a:cxn>
                <a:cxn ang="0">
                  <a:pos x="190" y="784"/>
                </a:cxn>
                <a:cxn ang="0">
                  <a:pos x="148" y="784"/>
                </a:cxn>
                <a:cxn ang="0">
                  <a:pos x="130" y="784"/>
                </a:cxn>
                <a:cxn ang="0">
                  <a:pos x="112" y="778"/>
                </a:cxn>
                <a:cxn ang="0">
                  <a:pos x="106" y="748"/>
                </a:cxn>
                <a:cxn ang="0">
                  <a:pos x="88" y="562"/>
                </a:cxn>
                <a:cxn ang="0">
                  <a:pos x="70" y="364"/>
                </a:cxn>
                <a:cxn ang="0">
                  <a:pos x="52" y="220"/>
                </a:cxn>
                <a:cxn ang="0">
                  <a:pos x="28" y="100"/>
                </a:cxn>
              </a:cxnLst>
              <a:rect l="0" t="0" r="r" b="b"/>
              <a:pathLst>
                <a:path w="971" h="786">
                  <a:moveTo>
                    <a:pt x="28" y="100"/>
                  </a:moveTo>
                  <a:cubicBezTo>
                    <a:pt x="56" y="76"/>
                    <a:pt x="148" y="84"/>
                    <a:pt x="220" y="76"/>
                  </a:cubicBezTo>
                  <a:cubicBezTo>
                    <a:pt x="292" y="68"/>
                    <a:pt x="374" y="61"/>
                    <a:pt x="460" y="52"/>
                  </a:cubicBezTo>
                  <a:cubicBezTo>
                    <a:pt x="546" y="43"/>
                    <a:pt x="669" y="30"/>
                    <a:pt x="736" y="22"/>
                  </a:cubicBezTo>
                  <a:cubicBezTo>
                    <a:pt x="803" y="14"/>
                    <a:pt x="837" y="7"/>
                    <a:pt x="862" y="4"/>
                  </a:cubicBezTo>
                  <a:cubicBezTo>
                    <a:pt x="887" y="1"/>
                    <a:pt x="880" y="0"/>
                    <a:pt x="886" y="4"/>
                  </a:cubicBezTo>
                  <a:cubicBezTo>
                    <a:pt x="892" y="8"/>
                    <a:pt x="895" y="15"/>
                    <a:pt x="898" y="28"/>
                  </a:cubicBezTo>
                  <a:cubicBezTo>
                    <a:pt x="901" y="41"/>
                    <a:pt x="900" y="55"/>
                    <a:pt x="904" y="82"/>
                  </a:cubicBezTo>
                  <a:cubicBezTo>
                    <a:pt x="908" y="109"/>
                    <a:pt x="916" y="156"/>
                    <a:pt x="922" y="190"/>
                  </a:cubicBezTo>
                  <a:cubicBezTo>
                    <a:pt x="928" y="224"/>
                    <a:pt x="935" y="255"/>
                    <a:pt x="940" y="286"/>
                  </a:cubicBezTo>
                  <a:cubicBezTo>
                    <a:pt x="945" y="317"/>
                    <a:pt x="948" y="349"/>
                    <a:pt x="952" y="376"/>
                  </a:cubicBezTo>
                  <a:cubicBezTo>
                    <a:pt x="956" y="403"/>
                    <a:pt x="962" y="420"/>
                    <a:pt x="964" y="448"/>
                  </a:cubicBezTo>
                  <a:cubicBezTo>
                    <a:pt x="966" y="476"/>
                    <a:pt x="963" y="510"/>
                    <a:pt x="964" y="544"/>
                  </a:cubicBezTo>
                  <a:cubicBezTo>
                    <a:pt x="965" y="578"/>
                    <a:pt x="971" y="631"/>
                    <a:pt x="970" y="652"/>
                  </a:cubicBezTo>
                  <a:cubicBezTo>
                    <a:pt x="969" y="673"/>
                    <a:pt x="963" y="666"/>
                    <a:pt x="958" y="670"/>
                  </a:cubicBezTo>
                  <a:cubicBezTo>
                    <a:pt x="953" y="674"/>
                    <a:pt x="949" y="673"/>
                    <a:pt x="940" y="676"/>
                  </a:cubicBezTo>
                  <a:cubicBezTo>
                    <a:pt x="931" y="679"/>
                    <a:pt x="915" y="686"/>
                    <a:pt x="904" y="688"/>
                  </a:cubicBezTo>
                  <a:cubicBezTo>
                    <a:pt x="893" y="690"/>
                    <a:pt x="884" y="687"/>
                    <a:pt x="874" y="688"/>
                  </a:cubicBezTo>
                  <a:cubicBezTo>
                    <a:pt x="864" y="689"/>
                    <a:pt x="859" y="692"/>
                    <a:pt x="844" y="694"/>
                  </a:cubicBezTo>
                  <a:cubicBezTo>
                    <a:pt x="829" y="696"/>
                    <a:pt x="799" y="699"/>
                    <a:pt x="784" y="700"/>
                  </a:cubicBezTo>
                  <a:cubicBezTo>
                    <a:pt x="769" y="701"/>
                    <a:pt x="757" y="706"/>
                    <a:pt x="752" y="703"/>
                  </a:cubicBezTo>
                  <a:cubicBezTo>
                    <a:pt x="747" y="700"/>
                    <a:pt x="755" y="693"/>
                    <a:pt x="752" y="683"/>
                  </a:cubicBezTo>
                  <a:cubicBezTo>
                    <a:pt x="749" y="673"/>
                    <a:pt x="746" y="657"/>
                    <a:pt x="736" y="643"/>
                  </a:cubicBezTo>
                  <a:cubicBezTo>
                    <a:pt x="726" y="629"/>
                    <a:pt x="711" y="608"/>
                    <a:pt x="694" y="598"/>
                  </a:cubicBezTo>
                  <a:cubicBezTo>
                    <a:pt x="677" y="588"/>
                    <a:pt x="652" y="587"/>
                    <a:pt x="634" y="586"/>
                  </a:cubicBezTo>
                  <a:cubicBezTo>
                    <a:pt x="616" y="585"/>
                    <a:pt x="599" y="586"/>
                    <a:pt x="586" y="592"/>
                  </a:cubicBezTo>
                  <a:cubicBezTo>
                    <a:pt x="573" y="598"/>
                    <a:pt x="564" y="613"/>
                    <a:pt x="556" y="623"/>
                  </a:cubicBezTo>
                  <a:cubicBezTo>
                    <a:pt x="548" y="633"/>
                    <a:pt x="544" y="642"/>
                    <a:pt x="540" y="655"/>
                  </a:cubicBezTo>
                  <a:cubicBezTo>
                    <a:pt x="536" y="668"/>
                    <a:pt x="531" y="686"/>
                    <a:pt x="532" y="699"/>
                  </a:cubicBezTo>
                  <a:cubicBezTo>
                    <a:pt x="533" y="712"/>
                    <a:pt x="551" y="729"/>
                    <a:pt x="544" y="736"/>
                  </a:cubicBezTo>
                  <a:cubicBezTo>
                    <a:pt x="537" y="743"/>
                    <a:pt x="505" y="740"/>
                    <a:pt x="490" y="742"/>
                  </a:cubicBezTo>
                  <a:cubicBezTo>
                    <a:pt x="475" y="744"/>
                    <a:pt x="471" y="745"/>
                    <a:pt x="454" y="748"/>
                  </a:cubicBezTo>
                  <a:cubicBezTo>
                    <a:pt x="437" y="751"/>
                    <a:pt x="420" y="756"/>
                    <a:pt x="388" y="760"/>
                  </a:cubicBezTo>
                  <a:cubicBezTo>
                    <a:pt x="356" y="764"/>
                    <a:pt x="297" y="767"/>
                    <a:pt x="264" y="771"/>
                  </a:cubicBezTo>
                  <a:cubicBezTo>
                    <a:pt x="231" y="775"/>
                    <a:pt x="209" y="782"/>
                    <a:pt x="190" y="784"/>
                  </a:cubicBezTo>
                  <a:cubicBezTo>
                    <a:pt x="171" y="786"/>
                    <a:pt x="158" y="784"/>
                    <a:pt x="148" y="784"/>
                  </a:cubicBezTo>
                  <a:cubicBezTo>
                    <a:pt x="138" y="784"/>
                    <a:pt x="136" y="785"/>
                    <a:pt x="130" y="784"/>
                  </a:cubicBezTo>
                  <a:cubicBezTo>
                    <a:pt x="124" y="783"/>
                    <a:pt x="116" y="784"/>
                    <a:pt x="112" y="778"/>
                  </a:cubicBezTo>
                  <a:cubicBezTo>
                    <a:pt x="108" y="772"/>
                    <a:pt x="110" y="784"/>
                    <a:pt x="106" y="748"/>
                  </a:cubicBezTo>
                  <a:cubicBezTo>
                    <a:pt x="102" y="712"/>
                    <a:pt x="94" y="626"/>
                    <a:pt x="88" y="562"/>
                  </a:cubicBezTo>
                  <a:cubicBezTo>
                    <a:pt x="82" y="498"/>
                    <a:pt x="76" y="421"/>
                    <a:pt x="70" y="364"/>
                  </a:cubicBezTo>
                  <a:cubicBezTo>
                    <a:pt x="64" y="307"/>
                    <a:pt x="58" y="263"/>
                    <a:pt x="52" y="220"/>
                  </a:cubicBezTo>
                  <a:cubicBezTo>
                    <a:pt x="46" y="177"/>
                    <a:pt x="0" y="124"/>
                    <a:pt x="28" y="100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45791" dir="19578596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42" name="Arc 250"/>
            <p:cNvSpPr>
              <a:spLocks/>
            </p:cNvSpPr>
            <p:nvPr/>
          </p:nvSpPr>
          <p:spPr bwMode="auto">
            <a:xfrm flipV="1">
              <a:off x="4111" y="2235"/>
              <a:ext cx="322" cy="182"/>
            </a:xfrm>
            <a:custGeom>
              <a:avLst/>
              <a:gdLst>
                <a:gd name="T0" fmla="*/ 0 w 42984"/>
                <a:gd name="T1" fmla="*/ 0 h 25158"/>
                <a:gd name="T2" fmla="*/ 0 w 42984"/>
                <a:gd name="T3" fmla="*/ 0 h 25158"/>
                <a:gd name="T4" fmla="*/ 0 w 42984"/>
                <a:gd name="T5" fmla="*/ 0 h 25158"/>
                <a:gd name="T6" fmla="*/ 0 60000 65536"/>
                <a:gd name="T7" fmla="*/ 0 60000 65536"/>
                <a:gd name="T8" fmla="*/ 0 60000 65536"/>
                <a:gd name="T9" fmla="*/ 0 w 42984"/>
                <a:gd name="T10" fmla="*/ 0 h 25158"/>
                <a:gd name="T11" fmla="*/ 42984 w 42984"/>
                <a:gd name="T12" fmla="*/ 25158 h 25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84" h="25158" fill="none" extrusionOk="0">
                  <a:moveTo>
                    <a:pt x="42984" y="6604"/>
                  </a:moveTo>
                  <a:cubicBezTo>
                    <a:pt x="41467" y="17249"/>
                    <a:pt x="32352" y="25157"/>
                    <a:pt x="21600" y="25158"/>
                  </a:cubicBezTo>
                  <a:cubicBezTo>
                    <a:pt x="9670" y="25158"/>
                    <a:pt x="0" y="15487"/>
                    <a:pt x="0" y="3558"/>
                  </a:cubicBezTo>
                  <a:cubicBezTo>
                    <a:pt x="-1" y="2365"/>
                    <a:pt x="98" y="1175"/>
                    <a:pt x="295" y="0"/>
                  </a:cubicBezTo>
                </a:path>
                <a:path w="42984" h="25158" stroke="0" extrusionOk="0">
                  <a:moveTo>
                    <a:pt x="42984" y="6604"/>
                  </a:moveTo>
                  <a:cubicBezTo>
                    <a:pt x="41467" y="17249"/>
                    <a:pt x="32352" y="25157"/>
                    <a:pt x="21600" y="25158"/>
                  </a:cubicBezTo>
                  <a:cubicBezTo>
                    <a:pt x="9670" y="25158"/>
                    <a:pt x="0" y="15487"/>
                    <a:pt x="0" y="3558"/>
                  </a:cubicBezTo>
                  <a:cubicBezTo>
                    <a:pt x="-1" y="2365"/>
                    <a:pt x="98" y="1175"/>
                    <a:pt x="295" y="0"/>
                  </a:cubicBezTo>
                  <a:lnTo>
                    <a:pt x="21600" y="3558"/>
                  </a:lnTo>
                  <a:close/>
                </a:path>
              </a:pathLst>
            </a:cu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43" name="Oval 251"/>
            <p:cNvSpPr>
              <a:spLocks noChangeArrowheads="1"/>
            </p:cNvSpPr>
            <p:nvPr/>
          </p:nvSpPr>
          <p:spPr bwMode="auto">
            <a:xfrm rot="-364109">
              <a:off x="3161" y="2489"/>
              <a:ext cx="43" cy="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444" name="Group 252"/>
            <p:cNvGrpSpPr>
              <a:grpSpLocks/>
            </p:cNvGrpSpPr>
            <p:nvPr/>
          </p:nvGrpSpPr>
          <p:grpSpPr bwMode="auto">
            <a:xfrm>
              <a:off x="4551" y="2197"/>
              <a:ext cx="38" cy="90"/>
              <a:chOff x="4551" y="2197"/>
              <a:chExt cx="38" cy="90"/>
            </a:xfrm>
          </p:grpSpPr>
          <p:sp>
            <p:nvSpPr>
              <p:cNvPr id="8453" name="Rectangle 253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54" name="Rectangle 254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55" name="Rectangle 255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445" name="Group 256"/>
            <p:cNvGrpSpPr>
              <a:grpSpLocks/>
            </p:cNvGrpSpPr>
            <p:nvPr/>
          </p:nvGrpSpPr>
          <p:grpSpPr bwMode="auto">
            <a:xfrm>
              <a:off x="4617" y="2179"/>
              <a:ext cx="38" cy="90"/>
              <a:chOff x="4551" y="2197"/>
              <a:chExt cx="38" cy="90"/>
            </a:xfrm>
          </p:grpSpPr>
          <p:sp>
            <p:nvSpPr>
              <p:cNvPr id="8450" name="Rectangle 257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51" name="Rectangle 258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52" name="Rectangle 259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446" name="Group 260"/>
            <p:cNvGrpSpPr>
              <a:grpSpLocks/>
            </p:cNvGrpSpPr>
            <p:nvPr/>
          </p:nvGrpSpPr>
          <p:grpSpPr bwMode="auto">
            <a:xfrm rot="-3614127">
              <a:off x="3237" y="1927"/>
              <a:ext cx="38" cy="90"/>
              <a:chOff x="4551" y="2197"/>
              <a:chExt cx="38" cy="90"/>
            </a:xfrm>
          </p:grpSpPr>
          <p:sp>
            <p:nvSpPr>
              <p:cNvPr id="8447" name="Rectangle 261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48" name="Rectangle 262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49" name="Rectangle 263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196" name="Group 264"/>
          <p:cNvGrpSpPr>
            <a:grpSpLocks/>
          </p:cNvGrpSpPr>
          <p:nvPr/>
        </p:nvGrpSpPr>
        <p:grpSpPr bwMode="auto">
          <a:xfrm rot="-360183">
            <a:off x="10764838" y="1628775"/>
            <a:ext cx="234950" cy="242888"/>
            <a:chOff x="4920" y="2408"/>
            <a:chExt cx="432" cy="432"/>
          </a:xfrm>
        </p:grpSpPr>
        <p:sp>
          <p:nvSpPr>
            <p:cNvPr id="9481" name="AutoShape 265"/>
            <p:cNvSpPr>
              <a:spLocks noChangeArrowheads="1"/>
            </p:cNvSpPr>
            <p:nvPr/>
          </p:nvSpPr>
          <p:spPr bwMode="auto">
            <a:xfrm>
              <a:off x="4920" y="2416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82" name="Oval 266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197" name="Group 267"/>
          <p:cNvGrpSpPr>
            <a:grpSpLocks/>
          </p:cNvGrpSpPr>
          <p:nvPr/>
        </p:nvGrpSpPr>
        <p:grpSpPr bwMode="auto">
          <a:xfrm rot="-360183">
            <a:off x="9756775" y="1773238"/>
            <a:ext cx="234950" cy="242887"/>
            <a:chOff x="4920" y="2408"/>
            <a:chExt cx="432" cy="432"/>
          </a:xfrm>
        </p:grpSpPr>
        <p:sp>
          <p:nvSpPr>
            <p:cNvPr id="9484" name="AutoShape 268"/>
            <p:cNvSpPr>
              <a:spLocks noChangeArrowheads="1"/>
            </p:cNvSpPr>
            <p:nvPr/>
          </p:nvSpPr>
          <p:spPr bwMode="auto">
            <a:xfrm>
              <a:off x="4920" y="2416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85" name="Oval 269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8" name="Text Box 272"/>
          <p:cNvSpPr txBox="1">
            <a:spLocks noChangeArrowheads="1"/>
          </p:cNvSpPr>
          <p:nvPr/>
        </p:nvSpPr>
        <p:spPr bwMode="auto">
          <a:xfrm>
            <a:off x="2987675" y="188913"/>
            <a:ext cx="266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</a:rPr>
              <a:t>№469</a:t>
            </a:r>
          </a:p>
        </p:txBody>
      </p:sp>
      <p:grpSp>
        <p:nvGrpSpPr>
          <p:cNvPr id="8212" name="Group 273"/>
          <p:cNvGrpSpPr>
            <a:grpSpLocks/>
          </p:cNvGrpSpPr>
          <p:nvPr/>
        </p:nvGrpSpPr>
        <p:grpSpPr bwMode="auto">
          <a:xfrm>
            <a:off x="395288" y="2636838"/>
            <a:ext cx="2665412" cy="782637"/>
            <a:chOff x="2982" y="1824"/>
            <a:chExt cx="2394" cy="816"/>
          </a:xfrm>
        </p:grpSpPr>
        <p:grpSp>
          <p:nvGrpSpPr>
            <p:cNvPr id="8229" name="Group 274"/>
            <p:cNvGrpSpPr>
              <a:grpSpLocks/>
            </p:cNvGrpSpPr>
            <p:nvPr/>
          </p:nvGrpSpPr>
          <p:grpSpPr bwMode="auto">
            <a:xfrm>
              <a:off x="2982" y="1973"/>
              <a:ext cx="1146" cy="632"/>
              <a:chOff x="4128" y="2544"/>
              <a:chExt cx="1488" cy="816"/>
            </a:xfrm>
          </p:grpSpPr>
          <p:grpSp>
            <p:nvGrpSpPr>
              <p:cNvPr id="8404" name="Group 275"/>
              <p:cNvGrpSpPr>
                <a:grpSpLocks/>
              </p:cNvGrpSpPr>
              <p:nvPr/>
            </p:nvGrpSpPr>
            <p:grpSpPr bwMode="auto">
              <a:xfrm>
                <a:off x="4128" y="2544"/>
                <a:ext cx="1344" cy="816"/>
                <a:chOff x="1871" y="2560"/>
                <a:chExt cx="2304" cy="1280"/>
              </a:xfrm>
            </p:grpSpPr>
            <p:sp>
              <p:nvSpPr>
                <p:cNvPr id="9492" name="Oval 276"/>
                <p:cNvSpPr>
                  <a:spLocks noChangeArrowheads="1"/>
                </p:cNvSpPr>
                <p:nvPr/>
              </p:nvSpPr>
              <p:spPr bwMode="auto">
                <a:xfrm>
                  <a:off x="1871" y="2728"/>
                  <a:ext cx="232" cy="8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412" name="Group 277"/>
                <p:cNvGrpSpPr>
                  <a:grpSpLocks/>
                </p:cNvGrpSpPr>
                <p:nvPr/>
              </p:nvGrpSpPr>
              <p:grpSpPr bwMode="auto">
                <a:xfrm>
                  <a:off x="2111" y="3503"/>
                  <a:ext cx="331" cy="337"/>
                  <a:chOff x="1000" y="3040"/>
                  <a:chExt cx="432" cy="432"/>
                </a:xfrm>
              </p:grpSpPr>
              <p:sp>
                <p:nvSpPr>
                  <p:cNvPr id="9494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1002" y="3039"/>
                    <a:ext cx="431" cy="4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495" name="AutoShape 279"/>
                  <p:cNvSpPr>
                    <a:spLocks noChangeArrowheads="1"/>
                  </p:cNvSpPr>
                  <p:nvPr/>
                </p:nvSpPr>
                <p:spPr bwMode="auto">
                  <a:xfrm>
                    <a:off x="1002" y="3056"/>
                    <a:ext cx="431" cy="417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413" name="Group 280"/>
                <p:cNvGrpSpPr>
                  <a:grpSpLocks/>
                </p:cNvGrpSpPr>
                <p:nvPr/>
              </p:nvGrpSpPr>
              <p:grpSpPr bwMode="auto">
                <a:xfrm>
                  <a:off x="3530" y="3490"/>
                  <a:ext cx="332" cy="338"/>
                  <a:chOff x="1000" y="3040"/>
                  <a:chExt cx="432" cy="432"/>
                </a:xfrm>
              </p:grpSpPr>
              <p:sp>
                <p:nvSpPr>
                  <p:cNvPr id="949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1001" y="3042"/>
                    <a:ext cx="429" cy="4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498" name="AutoShape 282"/>
                  <p:cNvSpPr>
                    <a:spLocks noChangeArrowheads="1"/>
                  </p:cNvSpPr>
                  <p:nvPr/>
                </p:nvSpPr>
                <p:spPr bwMode="auto">
                  <a:xfrm>
                    <a:off x="1001" y="3068"/>
                    <a:ext cx="429" cy="403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9499" name="Freeform 283"/>
                <p:cNvSpPr>
                  <a:spLocks/>
                </p:cNvSpPr>
                <p:nvPr/>
              </p:nvSpPr>
              <p:spPr bwMode="auto">
                <a:xfrm>
                  <a:off x="1884" y="2741"/>
                  <a:ext cx="2187" cy="818"/>
                </a:xfrm>
                <a:custGeom>
                  <a:avLst/>
                  <a:gdLst/>
                  <a:ahLst/>
                  <a:cxnLst>
                    <a:cxn ang="0">
                      <a:pos x="136" y="32"/>
                    </a:cxn>
                    <a:cxn ang="0">
                      <a:pos x="2720" y="0"/>
                    </a:cxn>
                    <a:cxn ang="0">
                      <a:pos x="2781" y="139"/>
                    </a:cxn>
                    <a:cxn ang="0">
                      <a:pos x="2832" y="312"/>
                    </a:cxn>
                    <a:cxn ang="0">
                      <a:pos x="2847" y="499"/>
                    </a:cxn>
                    <a:cxn ang="0">
                      <a:pos x="2848" y="632"/>
                    </a:cxn>
                    <a:cxn ang="0">
                      <a:pos x="2816" y="824"/>
                    </a:cxn>
                    <a:cxn ang="0">
                      <a:pos x="2768" y="936"/>
                    </a:cxn>
                    <a:cxn ang="0">
                      <a:pos x="2800" y="1008"/>
                    </a:cxn>
                    <a:cxn ang="0">
                      <a:pos x="176" y="1048"/>
                    </a:cxn>
                    <a:cxn ang="0">
                      <a:pos x="80" y="920"/>
                    </a:cxn>
                    <a:cxn ang="0">
                      <a:pos x="16" y="760"/>
                    </a:cxn>
                    <a:cxn ang="0">
                      <a:pos x="0" y="624"/>
                    </a:cxn>
                    <a:cxn ang="0">
                      <a:pos x="0" y="504"/>
                    </a:cxn>
                    <a:cxn ang="0">
                      <a:pos x="8" y="320"/>
                    </a:cxn>
                    <a:cxn ang="0">
                      <a:pos x="40" y="176"/>
                    </a:cxn>
                    <a:cxn ang="0">
                      <a:pos x="104" y="32"/>
                    </a:cxn>
                  </a:cxnLst>
                  <a:rect l="0" t="0" r="r" b="b"/>
                  <a:pathLst>
                    <a:path w="2848" h="1048">
                      <a:moveTo>
                        <a:pt x="136" y="32"/>
                      </a:moveTo>
                      <a:lnTo>
                        <a:pt x="2720" y="0"/>
                      </a:lnTo>
                      <a:lnTo>
                        <a:pt x="2781" y="139"/>
                      </a:lnTo>
                      <a:lnTo>
                        <a:pt x="2832" y="312"/>
                      </a:lnTo>
                      <a:lnTo>
                        <a:pt x="2847" y="499"/>
                      </a:lnTo>
                      <a:lnTo>
                        <a:pt x="2848" y="632"/>
                      </a:lnTo>
                      <a:lnTo>
                        <a:pt x="2816" y="824"/>
                      </a:lnTo>
                      <a:lnTo>
                        <a:pt x="2768" y="936"/>
                      </a:lnTo>
                      <a:lnTo>
                        <a:pt x="2800" y="1008"/>
                      </a:lnTo>
                      <a:lnTo>
                        <a:pt x="176" y="1048"/>
                      </a:lnTo>
                      <a:lnTo>
                        <a:pt x="80" y="920"/>
                      </a:lnTo>
                      <a:lnTo>
                        <a:pt x="16" y="760"/>
                      </a:lnTo>
                      <a:lnTo>
                        <a:pt x="0" y="624"/>
                      </a:lnTo>
                      <a:lnTo>
                        <a:pt x="0" y="504"/>
                      </a:lnTo>
                      <a:lnTo>
                        <a:pt x="8" y="320"/>
                      </a:lnTo>
                      <a:lnTo>
                        <a:pt x="40" y="176"/>
                      </a:lnTo>
                      <a:lnTo>
                        <a:pt x="104" y="3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99190" dir="18588334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415" name="Group 284"/>
                <p:cNvGrpSpPr>
                  <a:grpSpLocks/>
                </p:cNvGrpSpPr>
                <p:nvPr/>
              </p:nvGrpSpPr>
              <p:grpSpPr bwMode="auto">
                <a:xfrm>
                  <a:off x="3495" y="2560"/>
                  <a:ext cx="353" cy="212"/>
                  <a:chOff x="2299" y="1640"/>
                  <a:chExt cx="427" cy="336"/>
                </a:xfrm>
              </p:grpSpPr>
              <p:sp>
                <p:nvSpPr>
                  <p:cNvPr id="9501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2300" y="1810"/>
                    <a:ext cx="411" cy="16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502" name="Freeform 286"/>
                  <p:cNvSpPr>
                    <a:spLocks/>
                  </p:cNvSpPr>
                  <p:nvPr/>
                </p:nvSpPr>
                <p:spPr bwMode="auto">
                  <a:xfrm>
                    <a:off x="2316" y="1725"/>
                    <a:ext cx="376" cy="133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503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2300" y="1640"/>
                    <a:ext cx="426" cy="14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9504" name="Oval 288"/>
                <p:cNvSpPr>
                  <a:spLocks noChangeArrowheads="1"/>
                </p:cNvSpPr>
                <p:nvPr/>
              </p:nvSpPr>
              <p:spPr bwMode="auto">
                <a:xfrm>
                  <a:off x="3943" y="2697"/>
                  <a:ext cx="232" cy="8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417" name="Group 289"/>
                <p:cNvGrpSpPr>
                  <a:grpSpLocks/>
                </p:cNvGrpSpPr>
                <p:nvPr/>
              </p:nvGrpSpPr>
              <p:grpSpPr bwMode="auto">
                <a:xfrm>
                  <a:off x="2248" y="2572"/>
                  <a:ext cx="353" cy="213"/>
                  <a:chOff x="2299" y="1640"/>
                  <a:chExt cx="427" cy="336"/>
                </a:xfrm>
              </p:grpSpPr>
              <p:sp>
                <p:nvSpPr>
                  <p:cNvPr id="9506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2300" y="1811"/>
                    <a:ext cx="411" cy="16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507" name="Freeform 291"/>
                  <p:cNvSpPr>
                    <a:spLocks/>
                  </p:cNvSpPr>
                  <p:nvPr/>
                </p:nvSpPr>
                <p:spPr bwMode="auto">
                  <a:xfrm>
                    <a:off x="2315" y="1727"/>
                    <a:ext cx="376" cy="132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508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2300" y="1642"/>
                    <a:ext cx="426" cy="1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8405" name="Group 293"/>
              <p:cNvGrpSpPr>
                <a:grpSpLocks/>
              </p:cNvGrpSpPr>
              <p:nvPr/>
            </p:nvGrpSpPr>
            <p:grpSpPr bwMode="auto">
              <a:xfrm>
                <a:off x="5424" y="2976"/>
                <a:ext cx="192" cy="144"/>
                <a:chOff x="3981" y="3391"/>
                <a:chExt cx="321" cy="199"/>
              </a:xfrm>
            </p:grpSpPr>
            <p:sp>
              <p:nvSpPr>
                <p:cNvPr id="8406" name="Line 294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07" name="Line 295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08" name="Line 296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09" name="Line 297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0" name="Freeform 298"/>
                <p:cNvSpPr>
                  <a:spLocks noEditPoints="1"/>
                </p:cNvSpPr>
                <p:nvPr/>
              </p:nvSpPr>
              <p:spPr bwMode="auto">
                <a:xfrm rot="-1131">
                  <a:off x="3981" y="3473"/>
                  <a:ext cx="321" cy="30"/>
                </a:xfrm>
                <a:custGeom>
                  <a:avLst/>
                  <a:gdLst>
                    <a:gd name="T0" fmla="*/ 0 w 190"/>
                    <a:gd name="T1" fmla="*/ 0 h 18"/>
                    <a:gd name="T2" fmla="*/ 51 w 190"/>
                    <a:gd name="T3" fmla="*/ 0 h 18"/>
                    <a:gd name="T4" fmla="*/ 51 w 190"/>
                    <a:gd name="T5" fmla="*/ 50 h 18"/>
                    <a:gd name="T6" fmla="*/ 0 w 190"/>
                    <a:gd name="T7" fmla="*/ 50 h 18"/>
                    <a:gd name="T8" fmla="*/ 0 w 190"/>
                    <a:gd name="T9" fmla="*/ 0 h 18"/>
                    <a:gd name="T10" fmla="*/ 103 w 190"/>
                    <a:gd name="T11" fmla="*/ 0 h 18"/>
                    <a:gd name="T12" fmla="*/ 154 w 190"/>
                    <a:gd name="T13" fmla="*/ 0 h 18"/>
                    <a:gd name="T14" fmla="*/ 154 w 190"/>
                    <a:gd name="T15" fmla="*/ 50 h 18"/>
                    <a:gd name="T16" fmla="*/ 103 w 190"/>
                    <a:gd name="T17" fmla="*/ 50 h 18"/>
                    <a:gd name="T18" fmla="*/ 103 w 190"/>
                    <a:gd name="T19" fmla="*/ 0 h 18"/>
                    <a:gd name="T20" fmla="*/ 206 w 190"/>
                    <a:gd name="T21" fmla="*/ 0 h 18"/>
                    <a:gd name="T22" fmla="*/ 257 w 190"/>
                    <a:gd name="T23" fmla="*/ 0 h 18"/>
                    <a:gd name="T24" fmla="*/ 257 w 190"/>
                    <a:gd name="T25" fmla="*/ 50 h 18"/>
                    <a:gd name="T26" fmla="*/ 206 w 190"/>
                    <a:gd name="T27" fmla="*/ 50 h 18"/>
                    <a:gd name="T28" fmla="*/ 206 w 190"/>
                    <a:gd name="T29" fmla="*/ 0 h 18"/>
                    <a:gd name="T30" fmla="*/ 307 w 190"/>
                    <a:gd name="T31" fmla="*/ 0 h 18"/>
                    <a:gd name="T32" fmla="*/ 360 w 190"/>
                    <a:gd name="T33" fmla="*/ 0 h 18"/>
                    <a:gd name="T34" fmla="*/ 360 w 190"/>
                    <a:gd name="T35" fmla="*/ 50 h 18"/>
                    <a:gd name="T36" fmla="*/ 307 w 190"/>
                    <a:gd name="T37" fmla="*/ 50 h 18"/>
                    <a:gd name="T38" fmla="*/ 307 w 190"/>
                    <a:gd name="T39" fmla="*/ 0 h 18"/>
                    <a:gd name="T40" fmla="*/ 411 w 190"/>
                    <a:gd name="T41" fmla="*/ 0 h 18"/>
                    <a:gd name="T42" fmla="*/ 463 w 190"/>
                    <a:gd name="T43" fmla="*/ 0 h 18"/>
                    <a:gd name="T44" fmla="*/ 463 w 190"/>
                    <a:gd name="T45" fmla="*/ 50 h 18"/>
                    <a:gd name="T46" fmla="*/ 411 w 190"/>
                    <a:gd name="T47" fmla="*/ 50 h 18"/>
                    <a:gd name="T48" fmla="*/ 411 w 190"/>
                    <a:gd name="T49" fmla="*/ 0 h 18"/>
                    <a:gd name="T50" fmla="*/ 514 w 190"/>
                    <a:gd name="T51" fmla="*/ 0 h 18"/>
                    <a:gd name="T52" fmla="*/ 542 w 190"/>
                    <a:gd name="T53" fmla="*/ 0 h 18"/>
                    <a:gd name="T54" fmla="*/ 542 w 190"/>
                    <a:gd name="T55" fmla="*/ 50 h 18"/>
                    <a:gd name="T56" fmla="*/ 514 w 190"/>
                    <a:gd name="T57" fmla="*/ 50 h 18"/>
                    <a:gd name="T58" fmla="*/ 51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230" name="Group 299"/>
            <p:cNvGrpSpPr>
              <a:grpSpLocks/>
            </p:cNvGrpSpPr>
            <p:nvPr/>
          </p:nvGrpSpPr>
          <p:grpSpPr bwMode="auto">
            <a:xfrm>
              <a:off x="4032" y="1824"/>
              <a:ext cx="1344" cy="816"/>
              <a:chOff x="723" y="872"/>
              <a:chExt cx="2390" cy="1386"/>
            </a:xfrm>
          </p:grpSpPr>
          <p:grpSp>
            <p:nvGrpSpPr>
              <p:cNvPr id="8231" name="Group 30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8368" name="Group 30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394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8398" name="Group 3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8402" name="Oval 3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403" name="Oval 3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399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8400" name="Oval 3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401" name="Oval 3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395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396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97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369" name="Group 31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388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8392" name="Oval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93" name="Oval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89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390" name="Oval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91" name="Oval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370" name="Group 31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386" name="Freeform 32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7" name="Freeform 32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71" name="Group 32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384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5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72" name="Group 32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382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3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73" name="Group 32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380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1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74" name="Group 33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378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79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75" name="Group 33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376" name="Freeform 33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77" name="Freeform 33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32" name="Group 33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8332" name="Group 33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358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8362" name="Group 3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8366" name="Oval 3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367" name="Oval 3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363" name="Group 3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8364" name="Oval 3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365" name="Oval 3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359" name="Group 34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360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61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333" name="Group 34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352" name="Group 35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8356" name="Oval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57" name="Oval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53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354" name="Oval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55" name="Oval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334" name="Group 35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350" name="Freeform 35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51" name="Freeform 35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35" name="Group 35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348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9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36" name="Group 36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346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7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37" name="Group 36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344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5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38" name="Group 36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342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3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39" name="Group 3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340" name="Freeform 37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1" name="Freeform 3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33" name="Group 37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8330" name="Line 37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31" name="Freeform 37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46 w 190"/>
                    <a:gd name="T3" fmla="*/ 0 h 18"/>
                    <a:gd name="T4" fmla="*/ 46 w 190"/>
                    <a:gd name="T5" fmla="*/ 128 h 18"/>
                    <a:gd name="T6" fmla="*/ 0 w 190"/>
                    <a:gd name="T7" fmla="*/ 128 h 18"/>
                    <a:gd name="T8" fmla="*/ 0 w 190"/>
                    <a:gd name="T9" fmla="*/ 0 h 18"/>
                    <a:gd name="T10" fmla="*/ 93 w 190"/>
                    <a:gd name="T11" fmla="*/ 0 h 18"/>
                    <a:gd name="T12" fmla="*/ 138 w 190"/>
                    <a:gd name="T13" fmla="*/ 0 h 18"/>
                    <a:gd name="T14" fmla="*/ 138 w 190"/>
                    <a:gd name="T15" fmla="*/ 128 h 18"/>
                    <a:gd name="T16" fmla="*/ 93 w 190"/>
                    <a:gd name="T17" fmla="*/ 128 h 18"/>
                    <a:gd name="T18" fmla="*/ 93 w 190"/>
                    <a:gd name="T19" fmla="*/ 0 h 18"/>
                    <a:gd name="T20" fmla="*/ 184 w 190"/>
                    <a:gd name="T21" fmla="*/ 0 h 18"/>
                    <a:gd name="T22" fmla="*/ 230 w 190"/>
                    <a:gd name="T23" fmla="*/ 0 h 18"/>
                    <a:gd name="T24" fmla="*/ 230 w 190"/>
                    <a:gd name="T25" fmla="*/ 128 h 18"/>
                    <a:gd name="T26" fmla="*/ 184 w 190"/>
                    <a:gd name="T27" fmla="*/ 128 h 18"/>
                    <a:gd name="T28" fmla="*/ 184 w 190"/>
                    <a:gd name="T29" fmla="*/ 0 h 18"/>
                    <a:gd name="T30" fmla="*/ 277 w 190"/>
                    <a:gd name="T31" fmla="*/ 0 h 18"/>
                    <a:gd name="T32" fmla="*/ 323 w 190"/>
                    <a:gd name="T33" fmla="*/ 0 h 18"/>
                    <a:gd name="T34" fmla="*/ 323 w 190"/>
                    <a:gd name="T35" fmla="*/ 128 h 18"/>
                    <a:gd name="T36" fmla="*/ 277 w 190"/>
                    <a:gd name="T37" fmla="*/ 128 h 18"/>
                    <a:gd name="T38" fmla="*/ 277 w 190"/>
                    <a:gd name="T39" fmla="*/ 0 h 18"/>
                    <a:gd name="T40" fmla="*/ 368 w 190"/>
                    <a:gd name="T41" fmla="*/ 0 h 18"/>
                    <a:gd name="T42" fmla="*/ 414 w 190"/>
                    <a:gd name="T43" fmla="*/ 0 h 18"/>
                    <a:gd name="T44" fmla="*/ 414 w 190"/>
                    <a:gd name="T45" fmla="*/ 128 h 18"/>
                    <a:gd name="T46" fmla="*/ 368 w 190"/>
                    <a:gd name="T47" fmla="*/ 128 h 18"/>
                    <a:gd name="T48" fmla="*/ 368 w 190"/>
                    <a:gd name="T49" fmla="*/ 0 h 18"/>
                    <a:gd name="T50" fmla="*/ 461 w 190"/>
                    <a:gd name="T51" fmla="*/ 0 h 18"/>
                    <a:gd name="T52" fmla="*/ 486 w 190"/>
                    <a:gd name="T53" fmla="*/ 0 h 18"/>
                    <a:gd name="T54" fmla="*/ 486 w 190"/>
                    <a:gd name="T55" fmla="*/ 128 h 18"/>
                    <a:gd name="T56" fmla="*/ 461 w 190"/>
                    <a:gd name="T57" fmla="*/ 128 h 18"/>
                    <a:gd name="T58" fmla="*/ 461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34" name="Group 37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8294" name="Group 37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8320" name="Group 37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8324" name="Group 3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8328" name="Oval 3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329" name="Oval 3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325" name="Group 3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8326" name="Oval 3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327" name="Oval 3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321" name="Group 38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8322" name="Freeform 38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23" name="Freeform 38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295" name="Group 38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8314" name="Group 39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8318" name="Oval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19" name="Oval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15" name="Group 39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8316" name="Oval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17" name="Oval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296" name="Group 39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8312" name="Freeform 39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13" name="Freeform 39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97" name="Group 39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8310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11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98" name="Group 40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8308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09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99" name="Group 40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8306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0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00" name="Group 40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8304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05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" name="Group 41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8302" name="Freeform 41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03" name="Freeform 41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35" name="Group 41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8258" name="Group 41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284" name="Group 41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8288" name="Group 4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8292" name="Oval 4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93" name="Oval 4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289" name="Group 4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8290" name="Oval 4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91" name="Oval 4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285" name="Group 42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286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7" name="Freeform 42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259" name="Group 42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8278" name="Group 42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8282" name="Oval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3" name="Oval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79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8280" name="Oval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1" name="Oval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8260" name="Group 43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276" name="Freeform 43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7" name="Freeform 43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61" name="Group 43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274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5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62" name="Group 43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272" name="Oval 44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3" name="Oval 44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63" name="Group 44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8270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1" name="Oval 44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64" name="Group 44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268" name="Oval 44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9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65" name="Group 44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8266" name="Freeform 44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7" name="Freeform 45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236" name="Freeform 45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94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37" name="Group 45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8256" name="Line 45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7" name="Freeform 45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46 w 190"/>
                    <a:gd name="T3" fmla="*/ 0 h 18"/>
                    <a:gd name="T4" fmla="*/ 46 w 190"/>
                    <a:gd name="T5" fmla="*/ 128 h 18"/>
                    <a:gd name="T6" fmla="*/ 0 w 190"/>
                    <a:gd name="T7" fmla="*/ 128 h 18"/>
                    <a:gd name="T8" fmla="*/ 0 w 190"/>
                    <a:gd name="T9" fmla="*/ 0 h 18"/>
                    <a:gd name="T10" fmla="*/ 93 w 190"/>
                    <a:gd name="T11" fmla="*/ 0 h 18"/>
                    <a:gd name="T12" fmla="*/ 138 w 190"/>
                    <a:gd name="T13" fmla="*/ 0 h 18"/>
                    <a:gd name="T14" fmla="*/ 138 w 190"/>
                    <a:gd name="T15" fmla="*/ 128 h 18"/>
                    <a:gd name="T16" fmla="*/ 93 w 190"/>
                    <a:gd name="T17" fmla="*/ 128 h 18"/>
                    <a:gd name="T18" fmla="*/ 93 w 190"/>
                    <a:gd name="T19" fmla="*/ 0 h 18"/>
                    <a:gd name="T20" fmla="*/ 184 w 190"/>
                    <a:gd name="T21" fmla="*/ 0 h 18"/>
                    <a:gd name="T22" fmla="*/ 230 w 190"/>
                    <a:gd name="T23" fmla="*/ 0 h 18"/>
                    <a:gd name="T24" fmla="*/ 230 w 190"/>
                    <a:gd name="T25" fmla="*/ 128 h 18"/>
                    <a:gd name="T26" fmla="*/ 184 w 190"/>
                    <a:gd name="T27" fmla="*/ 128 h 18"/>
                    <a:gd name="T28" fmla="*/ 184 w 190"/>
                    <a:gd name="T29" fmla="*/ 0 h 18"/>
                    <a:gd name="T30" fmla="*/ 277 w 190"/>
                    <a:gd name="T31" fmla="*/ 0 h 18"/>
                    <a:gd name="T32" fmla="*/ 323 w 190"/>
                    <a:gd name="T33" fmla="*/ 0 h 18"/>
                    <a:gd name="T34" fmla="*/ 323 w 190"/>
                    <a:gd name="T35" fmla="*/ 128 h 18"/>
                    <a:gd name="T36" fmla="*/ 277 w 190"/>
                    <a:gd name="T37" fmla="*/ 128 h 18"/>
                    <a:gd name="T38" fmla="*/ 277 w 190"/>
                    <a:gd name="T39" fmla="*/ 0 h 18"/>
                    <a:gd name="T40" fmla="*/ 368 w 190"/>
                    <a:gd name="T41" fmla="*/ 0 h 18"/>
                    <a:gd name="T42" fmla="*/ 414 w 190"/>
                    <a:gd name="T43" fmla="*/ 0 h 18"/>
                    <a:gd name="T44" fmla="*/ 414 w 190"/>
                    <a:gd name="T45" fmla="*/ 128 h 18"/>
                    <a:gd name="T46" fmla="*/ 368 w 190"/>
                    <a:gd name="T47" fmla="*/ 128 h 18"/>
                    <a:gd name="T48" fmla="*/ 368 w 190"/>
                    <a:gd name="T49" fmla="*/ 0 h 18"/>
                    <a:gd name="T50" fmla="*/ 461 w 190"/>
                    <a:gd name="T51" fmla="*/ 0 h 18"/>
                    <a:gd name="T52" fmla="*/ 486 w 190"/>
                    <a:gd name="T53" fmla="*/ 0 h 18"/>
                    <a:gd name="T54" fmla="*/ 486 w 190"/>
                    <a:gd name="T55" fmla="*/ 128 h 18"/>
                    <a:gd name="T56" fmla="*/ 461 w 190"/>
                    <a:gd name="T57" fmla="*/ 128 h 18"/>
                    <a:gd name="T58" fmla="*/ 461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71" name="Freeform 455"/>
              <p:cNvSpPr>
                <a:spLocks/>
              </p:cNvSpPr>
              <p:nvPr/>
            </p:nvSpPr>
            <p:spPr bwMode="auto">
              <a:xfrm>
                <a:off x="991" y="1094"/>
                <a:ext cx="2089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9" name="Rectangle 45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40" name="Rectangle 45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41" name="Rectangle 45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242" name="Group 45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8254" name="Oval 46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55" name="Freeform 46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43" name="Freeform 46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9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4" name="Freeform 46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951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45" name="Group 46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8252" name="Oval 46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53" name="Freeform 46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46" name="Freeform 46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0 h 31"/>
                  <a:gd name="T2" fmla="*/ 18 w 16"/>
                  <a:gd name="T3" fmla="*/ 0 h 31"/>
                  <a:gd name="T4" fmla="*/ 0 w 16"/>
                  <a:gd name="T5" fmla="*/ 40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7" name="Freeform 46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37 w 214"/>
                  <a:gd name="T1" fmla="*/ 668 h 528"/>
                  <a:gd name="T2" fmla="*/ 237 w 214"/>
                  <a:gd name="T3" fmla="*/ 0 h 528"/>
                  <a:gd name="T4" fmla="*/ 0 w 214"/>
                  <a:gd name="T5" fmla="*/ 2 h 528"/>
                  <a:gd name="T6" fmla="*/ 0 w 214"/>
                  <a:gd name="T7" fmla="*/ 667 h 528"/>
                  <a:gd name="T8" fmla="*/ 237 w 214"/>
                  <a:gd name="T9" fmla="*/ 66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8" name="Freeform 46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9" name="Rectangle 47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50" name="Freeform 47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1" name="Rectangle 47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721" name="Text Box 505"/>
          <p:cNvSpPr txBox="1">
            <a:spLocks noChangeArrowheads="1"/>
          </p:cNvSpPr>
          <p:nvPr/>
        </p:nvSpPr>
        <p:spPr bwMode="auto">
          <a:xfrm>
            <a:off x="3635375" y="2636838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336 : 4 = 84 (км/ч)</a:t>
            </a:r>
          </a:p>
        </p:txBody>
      </p:sp>
      <p:sp>
        <p:nvSpPr>
          <p:cNvPr id="9722" name="Text Box 506"/>
          <p:cNvSpPr txBox="1">
            <a:spLocks noChangeArrowheads="1"/>
          </p:cNvSpPr>
          <p:nvPr/>
        </p:nvSpPr>
        <p:spPr bwMode="auto">
          <a:xfrm>
            <a:off x="3563938" y="3573463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126 : 3 = 42 (км/ч)</a:t>
            </a:r>
          </a:p>
        </p:txBody>
      </p:sp>
      <p:sp>
        <p:nvSpPr>
          <p:cNvPr id="9724" name="Text Box 508"/>
          <p:cNvSpPr txBox="1">
            <a:spLocks noChangeArrowheads="1"/>
          </p:cNvSpPr>
          <p:nvPr/>
        </p:nvSpPr>
        <p:spPr bwMode="auto">
          <a:xfrm>
            <a:off x="3708400" y="4581525"/>
            <a:ext cx="417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84 : 42 = 2 (раза)</a:t>
            </a:r>
          </a:p>
        </p:txBody>
      </p:sp>
      <p:sp>
        <p:nvSpPr>
          <p:cNvPr id="9725" name="Text Box 509"/>
          <p:cNvSpPr txBox="1">
            <a:spLocks noChangeArrowheads="1"/>
          </p:cNvSpPr>
          <p:nvPr/>
        </p:nvSpPr>
        <p:spPr bwMode="auto">
          <a:xfrm>
            <a:off x="611188" y="5734050"/>
            <a:ext cx="8353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Ответ: в 2 раза скорость автобуса меньше скорости поезда.</a:t>
            </a:r>
            <a:endParaRPr lang="ru-RU"/>
          </a:p>
        </p:txBody>
      </p:sp>
      <p:sp>
        <p:nvSpPr>
          <p:cNvPr id="8204" name="Text Box 512"/>
          <p:cNvSpPr txBox="1">
            <a:spLocks noChangeArrowheads="1"/>
          </p:cNvSpPr>
          <p:nvPr/>
        </p:nvSpPr>
        <p:spPr bwMode="auto">
          <a:xfrm>
            <a:off x="539750" y="981075"/>
            <a:ext cx="8280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Поезд прошёл 336 км за 4 часа, а автобус – 126 км за 3 часа. Во сколько раз скорость автобуса меньше скорости поезда?</a:t>
            </a:r>
            <a:endParaRPr lang="ru-RU"/>
          </a:p>
        </p:txBody>
      </p:sp>
      <p:grpSp>
        <p:nvGrpSpPr>
          <p:cNvPr id="8301" name="Group 441"/>
          <p:cNvGrpSpPr>
            <a:grpSpLocks/>
          </p:cNvGrpSpPr>
          <p:nvPr/>
        </p:nvGrpSpPr>
        <p:grpSpPr bwMode="auto">
          <a:xfrm rot="21070619" flipH="1">
            <a:off x="1042988" y="3573463"/>
            <a:ext cx="1355725" cy="792162"/>
            <a:chOff x="2041" y="1983"/>
            <a:chExt cx="1563" cy="944"/>
          </a:xfrm>
        </p:grpSpPr>
        <p:grpSp>
          <p:nvGrpSpPr>
            <p:cNvPr id="8206" name="Group 442"/>
            <p:cNvGrpSpPr>
              <a:grpSpLocks/>
            </p:cNvGrpSpPr>
            <p:nvPr/>
          </p:nvGrpSpPr>
          <p:grpSpPr bwMode="auto">
            <a:xfrm>
              <a:off x="3168" y="2543"/>
              <a:ext cx="240" cy="240"/>
              <a:chOff x="1248" y="3216"/>
              <a:chExt cx="336" cy="336"/>
            </a:xfrm>
          </p:grpSpPr>
          <p:pic>
            <p:nvPicPr>
              <p:cNvPr id="8227" name="Picture 443" descr="17b1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48" y="3216"/>
                <a:ext cx="336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8" name="AutoShape 4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336" cy="33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1 h 21600"/>
                  <a:gd name="T4" fmla="*/ 0 w 21600"/>
                  <a:gd name="T5" fmla="*/ 3 h 21600"/>
                  <a:gd name="T6" fmla="*/ 1 w 21600"/>
                  <a:gd name="T7" fmla="*/ 4 h 21600"/>
                  <a:gd name="T8" fmla="*/ 3 w 21600"/>
                  <a:gd name="T9" fmla="*/ 5 h 21600"/>
                  <a:gd name="T10" fmla="*/ 4 w 21600"/>
                  <a:gd name="T11" fmla="*/ 4 h 21600"/>
                  <a:gd name="T12" fmla="*/ 5 w 21600"/>
                  <a:gd name="T13" fmla="*/ 3 h 21600"/>
                  <a:gd name="T14" fmla="*/ 4 w 21600"/>
                  <a:gd name="T15" fmla="*/ 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45" y="10800"/>
                    </a:moveTo>
                    <a:cubicBezTo>
                      <a:pt x="2045" y="15635"/>
                      <a:pt x="5965" y="19555"/>
                      <a:pt x="10800" y="19555"/>
                    </a:cubicBezTo>
                    <a:cubicBezTo>
                      <a:pt x="15635" y="19555"/>
                      <a:pt x="19555" y="15635"/>
                      <a:pt x="19555" y="10800"/>
                    </a:cubicBezTo>
                    <a:cubicBezTo>
                      <a:pt x="19555" y="5965"/>
                      <a:pt x="15635" y="2045"/>
                      <a:pt x="10800" y="2045"/>
                    </a:cubicBezTo>
                    <a:cubicBezTo>
                      <a:pt x="5965" y="2045"/>
                      <a:pt x="2045" y="5965"/>
                      <a:pt x="2045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07" name="Group 445"/>
            <p:cNvGrpSpPr>
              <a:grpSpLocks/>
            </p:cNvGrpSpPr>
            <p:nvPr/>
          </p:nvGrpSpPr>
          <p:grpSpPr bwMode="auto">
            <a:xfrm>
              <a:off x="2304" y="2687"/>
              <a:ext cx="240" cy="240"/>
              <a:chOff x="1248" y="3216"/>
              <a:chExt cx="336" cy="336"/>
            </a:xfrm>
          </p:grpSpPr>
          <p:pic>
            <p:nvPicPr>
              <p:cNvPr id="8225" name="Picture 446" descr="17b1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48" y="3216"/>
                <a:ext cx="336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6" name="AutoShape 4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336" cy="33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1 h 21600"/>
                  <a:gd name="T4" fmla="*/ 0 w 21600"/>
                  <a:gd name="T5" fmla="*/ 3 h 21600"/>
                  <a:gd name="T6" fmla="*/ 1 w 21600"/>
                  <a:gd name="T7" fmla="*/ 4 h 21600"/>
                  <a:gd name="T8" fmla="*/ 3 w 21600"/>
                  <a:gd name="T9" fmla="*/ 5 h 21600"/>
                  <a:gd name="T10" fmla="*/ 4 w 21600"/>
                  <a:gd name="T11" fmla="*/ 4 h 21600"/>
                  <a:gd name="T12" fmla="*/ 5 w 21600"/>
                  <a:gd name="T13" fmla="*/ 3 h 21600"/>
                  <a:gd name="T14" fmla="*/ 4 w 21600"/>
                  <a:gd name="T15" fmla="*/ 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45" y="10800"/>
                    </a:moveTo>
                    <a:cubicBezTo>
                      <a:pt x="2045" y="15635"/>
                      <a:pt x="5965" y="19555"/>
                      <a:pt x="10800" y="19555"/>
                    </a:cubicBezTo>
                    <a:cubicBezTo>
                      <a:pt x="15635" y="19555"/>
                      <a:pt x="19555" y="15635"/>
                      <a:pt x="19555" y="10800"/>
                    </a:cubicBezTo>
                    <a:cubicBezTo>
                      <a:pt x="19555" y="5965"/>
                      <a:pt x="15635" y="2045"/>
                      <a:pt x="10800" y="2045"/>
                    </a:cubicBezTo>
                    <a:cubicBezTo>
                      <a:pt x="5965" y="2045"/>
                      <a:pt x="2045" y="5965"/>
                      <a:pt x="2045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40" name="Freeform 448"/>
            <p:cNvSpPr>
              <a:spLocks/>
            </p:cNvSpPr>
            <p:nvPr/>
          </p:nvSpPr>
          <p:spPr bwMode="auto">
            <a:xfrm>
              <a:off x="2050" y="1980"/>
              <a:ext cx="1556" cy="904"/>
            </a:xfrm>
            <a:custGeom>
              <a:avLst/>
              <a:gdLst/>
              <a:ahLst/>
              <a:cxnLst>
                <a:cxn ang="0">
                  <a:pos x="1378" y="33"/>
                </a:cxn>
                <a:cxn ang="0">
                  <a:pos x="1283" y="46"/>
                </a:cxn>
                <a:cxn ang="0">
                  <a:pos x="623" y="96"/>
                </a:cxn>
                <a:cxn ang="0">
                  <a:pos x="150" y="216"/>
                </a:cxn>
                <a:cxn ang="0">
                  <a:pos x="101" y="231"/>
                </a:cxn>
                <a:cxn ang="0">
                  <a:pos x="93" y="286"/>
                </a:cxn>
                <a:cxn ang="0">
                  <a:pos x="102" y="466"/>
                </a:cxn>
                <a:cxn ang="0">
                  <a:pos x="113" y="543"/>
                </a:cxn>
                <a:cxn ang="0">
                  <a:pos x="90" y="592"/>
                </a:cxn>
                <a:cxn ang="0">
                  <a:pos x="14" y="634"/>
                </a:cxn>
                <a:cxn ang="0">
                  <a:pos x="8" y="753"/>
                </a:cxn>
                <a:cxn ang="0">
                  <a:pos x="30" y="860"/>
                </a:cxn>
                <a:cxn ang="0">
                  <a:pos x="72" y="900"/>
                </a:cxn>
                <a:cxn ang="0">
                  <a:pos x="211" y="882"/>
                </a:cxn>
                <a:cxn ang="0">
                  <a:pos x="253" y="865"/>
                </a:cxn>
                <a:cxn ang="0">
                  <a:pos x="249" y="833"/>
                </a:cxn>
                <a:cxn ang="0">
                  <a:pos x="253" y="797"/>
                </a:cxn>
                <a:cxn ang="0">
                  <a:pos x="261" y="769"/>
                </a:cxn>
                <a:cxn ang="0">
                  <a:pos x="286" y="745"/>
                </a:cxn>
                <a:cxn ang="0">
                  <a:pos x="333" y="709"/>
                </a:cxn>
                <a:cxn ang="0">
                  <a:pos x="405" y="709"/>
                </a:cxn>
                <a:cxn ang="0">
                  <a:pos x="469" y="757"/>
                </a:cxn>
                <a:cxn ang="0">
                  <a:pos x="490" y="818"/>
                </a:cxn>
                <a:cxn ang="0">
                  <a:pos x="502" y="822"/>
                </a:cxn>
                <a:cxn ang="0">
                  <a:pos x="805" y="778"/>
                </a:cxn>
                <a:cxn ang="0">
                  <a:pos x="1103" y="733"/>
                </a:cxn>
                <a:cxn ang="0">
                  <a:pos x="1114" y="720"/>
                </a:cxn>
                <a:cxn ang="0">
                  <a:pos x="1114" y="691"/>
                </a:cxn>
                <a:cxn ang="0">
                  <a:pos x="1133" y="621"/>
                </a:cxn>
                <a:cxn ang="0">
                  <a:pos x="1157" y="589"/>
                </a:cxn>
                <a:cxn ang="0">
                  <a:pos x="1217" y="569"/>
                </a:cxn>
                <a:cxn ang="0">
                  <a:pos x="1277" y="573"/>
                </a:cxn>
                <a:cxn ang="0">
                  <a:pos x="1329" y="613"/>
                </a:cxn>
                <a:cxn ang="0">
                  <a:pos x="1351" y="676"/>
                </a:cxn>
                <a:cxn ang="0">
                  <a:pos x="1360" y="683"/>
                </a:cxn>
                <a:cxn ang="0">
                  <a:pos x="1485" y="662"/>
                </a:cxn>
                <a:cxn ang="0">
                  <a:pos x="1546" y="615"/>
                </a:cxn>
                <a:cxn ang="0">
                  <a:pos x="1533" y="350"/>
                </a:cxn>
                <a:cxn ang="0">
                  <a:pos x="1462" y="53"/>
                </a:cxn>
                <a:cxn ang="0">
                  <a:pos x="1378" y="33"/>
                </a:cxn>
              </a:cxnLst>
              <a:rect l="0" t="0" r="r" b="b"/>
              <a:pathLst>
                <a:path w="1553" h="904">
                  <a:moveTo>
                    <a:pt x="1378" y="33"/>
                  </a:moveTo>
                  <a:cubicBezTo>
                    <a:pt x="1348" y="32"/>
                    <a:pt x="1409" y="36"/>
                    <a:pt x="1283" y="46"/>
                  </a:cubicBezTo>
                  <a:cubicBezTo>
                    <a:pt x="1158" y="57"/>
                    <a:pt x="812" y="68"/>
                    <a:pt x="623" y="96"/>
                  </a:cubicBezTo>
                  <a:cubicBezTo>
                    <a:pt x="434" y="125"/>
                    <a:pt x="238" y="194"/>
                    <a:pt x="150" y="216"/>
                  </a:cubicBezTo>
                  <a:cubicBezTo>
                    <a:pt x="63" y="238"/>
                    <a:pt x="110" y="218"/>
                    <a:pt x="101" y="231"/>
                  </a:cubicBezTo>
                  <a:cubicBezTo>
                    <a:pt x="91" y="242"/>
                    <a:pt x="93" y="247"/>
                    <a:pt x="93" y="286"/>
                  </a:cubicBezTo>
                  <a:cubicBezTo>
                    <a:pt x="93" y="325"/>
                    <a:pt x="99" y="423"/>
                    <a:pt x="102" y="466"/>
                  </a:cubicBezTo>
                  <a:cubicBezTo>
                    <a:pt x="106" y="508"/>
                    <a:pt x="116" y="521"/>
                    <a:pt x="113" y="543"/>
                  </a:cubicBezTo>
                  <a:cubicBezTo>
                    <a:pt x="110" y="563"/>
                    <a:pt x="106" y="577"/>
                    <a:pt x="90" y="592"/>
                  </a:cubicBezTo>
                  <a:cubicBezTo>
                    <a:pt x="74" y="608"/>
                    <a:pt x="27" y="607"/>
                    <a:pt x="14" y="634"/>
                  </a:cubicBezTo>
                  <a:cubicBezTo>
                    <a:pt x="0" y="661"/>
                    <a:pt x="6" y="715"/>
                    <a:pt x="8" y="753"/>
                  </a:cubicBezTo>
                  <a:cubicBezTo>
                    <a:pt x="11" y="790"/>
                    <a:pt x="19" y="835"/>
                    <a:pt x="30" y="860"/>
                  </a:cubicBezTo>
                  <a:cubicBezTo>
                    <a:pt x="41" y="884"/>
                    <a:pt x="43" y="896"/>
                    <a:pt x="72" y="900"/>
                  </a:cubicBezTo>
                  <a:cubicBezTo>
                    <a:pt x="103" y="904"/>
                    <a:pt x="181" y="888"/>
                    <a:pt x="211" y="882"/>
                  </a:cubicBezTo>
                  <a:cubicBezTo>
                    <a:pt x="241" y="876"/>
                    <a:pt x="247" y="873"/>
                    <a:pt x="253" y="865"/>
                  </a:cubicBezTo>
                  <a:cubicBezTo>
                    <a:pt x="259" y="857"/>
                    <a:pt x="249" y="844"/>
                    <a:pt x="249" y="833"/>
                  </a:cubicBezTo>
                  <a:cubicBezTo>
                    <a:pt x="249" y="822"/>
                    <a:pt x="251" y="808"/>
                    <a:pt x="253" y="797"/>
                  </a:cubicBezTo>
                  <a:cubicBezTo>
                    <a:pt x="255" y="786"/>
                    <a:pt x="255" y="778"/>
                    <a:pt x="261" y="769"/>
                  </a:cubicBezTo>
                  <a:cubicBezTo>
                    <a:pt x="267" y="760"/>
                    <a:pt x="274" y="755"/>
                    <a:pt x="286" y="745"/>
                  </a:cubicBezTo>
                  <a:cubicBezTo>
                    <a:pt x="298" y="735"/>
                    <a:pt x="313" y="715"/>
                    <a:pt x="333" y="709"/>
                  </a:cubicBezTo>
                  <a:cubicBezTo>
                    <a:pt x="353" y="703"/>
                    <a:pt x="382" y="701"/>
                    <a:pt x="405" y="709"/>
                  </a:cubicBezTo>
                  <a:cubicBezTo>
                    <a:pt x="428" y="717"/>
                    <a:pt x="455" y="739"/>
                    <a:pt x="469" y="757"/>
                  </a:cubicBezTo>
                  <a:cubicBezTo>
                    <a:pt x="483" y="775"/>
                    <a:pt x="485" y="807"/>
                    <a:pt x="490" y="818"/>
                  </a:cubicBezTo>
                  <a:cubicBezTo>
                    <a:pt x="495" y="829"/>
                    <a:pt x="450" y="828"/>
                    <a:pt x="502" y="822"/>
                  </a:cubicBezTo>
                  <a:cubicBezTo>
                    <a:pt x="554" y="815"/>
                    <a:pt x="705" y="792"/>
                    <a:pt x="805" y="778"/>
                  </a:cubicBezTo>
                  <a:cubicBezTo>
                    <a:pt x="904" y="763"/>
                    <a:pt x="1051" y="742"/>
                    <a:pt x="1103" y="733"/>
                  </a:cubicBezTo>
                  <a:cubicBezTo>
                    <a:pt x="1154" y="723"/>
                    <a:pt x="1113" y="727"/>
                    <a:pt x="1114" y="720"/>
                  </a:cubicBezTo>
                  <a:cubicBezTo>
                    <a:pt x="1117" y="712"/>
                    <a:pt x="1111" y="707"/>
                    <a:pt x="1114" y="691"/>
                  </a:cubicBezTo>
                  <a:cubicBezTo>
                    <a:pt x="1117" y="675"/>
                    <a:pt x="1126" y="638"/>
                    <a:pt x="1133" y="621"/>
                  </a:cubicBezTo>
                  <a:cubicBezTo>
                    <a:pt x="1140" y="604"/>
                    <a:pt x="1143" y="598"/>
                    <a:pt x="1157" y="589"/>
                  </a:cubicBezTo>
                  <a:cubicBezTo>
                    <a:pt x="1171" y="580"/>
                    <a:pt x="1197" y="572"/>
                    <a:pt x="1217" y="569"/>
                  </a:cubicBezTo>
                  <a:cubicBezTo>
                    <a:pt x="1237" y="566"/>
                    <a:pt x="1258" y="566"/>
                    <a:pt x="1277" y="573"/>
                  </a:cubicBezTo>
                  <a:cubicBezTo>
                    <a:pt x="1296" y="580"/>
                    <a:pt x="1317" y="596"/>
                    <a:pt x="1329" y="613"/>
                  </a:cubicBezTo>
                  <a:cubicBezTo>
                    <a:pt x="1341" y="630"/>
                    <a:pt x="1346" y="664"/>
                    <a:pt x="1351" y="676"/>
                  </a:cubicBezTo>
                  <a:cubicBezTo>
                    <a:pt x="1356" y="688"/>
                    <a:pt x="1338" y="686"/>
                    <a:pt x="1360" y="683"/>
                  </a:cubicBezTo>
                  <a:cubicBezTo>
                    <a:pt x="1383" y="680"/>
                    <a:pt x="1454" y="674"/>
                    <a:pt x="1485" y="662"/>
                  </a:cubicBezTo>
                  <a:cubicBezTo>
                    <a:pt x="1517" y="650"/>
                    <a:pt x="1538" y="666"/>
                    <a:pt x="1546" y="615"/>
                  </a:cubicBezTo>
                  <a:cubicBezTo>
                    <a:pt x="1553" y="562"/>
                    <a:pt x="1546" y="443"/>
                    <a:pt x="1533" y="350"/>
                  </a:cubicBezTo>
                  <a:cubicBezTo>
                    <a:pt x="1518" y="256"/>
                    <a:pt x="1486" y="107"/>
                    <a:pt x="1462" y="53"/>
                  </a:cubicBezTo>
                  <a:cubicBezTo>
                    <a:pt x="1439" y="0"/>
                    <a:pt x="1408" y="35"/>
                    <a:pt x="1378" y="33"/>
                  </a:cubicBezTo>
                  <a:close/>
                </a:path>
              </a:pathLst>
            </a:custGeom>
            <a:solidFill>
              <a:srgbClr val="3366FF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09" name="Group 449"/>
            <p:cNvGrpSpPr>
              <a:grpSpLocks/>
            </p:cNvGrpSpPr>
            <p:nvPr/>
          </p:nvGrpSpPr>
          <p:grpSpPr bwMode="auto">
            <a:xfrm rot="-463608">
              <a:off x="2647" y="2219"/>
              <a:ext cx="301" cy="235"/>
              <a:chOff x="3475" y="1139"/>
              <a:chExt cx="656" cy="482"/>
            </a:xfrm>
          </p:grpSpPr>
          <p:sp>
            <p:nvSpPr>
              <p:cNvPr id="8642" name="Freeform 450"/>
              <p:cNvSpPr>
                <a:spLocks/>
              </p:cNvSpPr>
              <p:nvPr/>
            </p:nvSpPr>
            <p:spPr bwMode="auto">
              <a:xfrm>
                <a:off x="3479" y="1133"/>
                <a:ext cx="662" cy="481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43" name="Freeform 451"/>
              <p:cNvSpPr>
                <a:spLocks/>
              </p:cNvSpPr>
              <p:nvPr/>
            </p:nvSpPr>
            <p:spPr bwMode="auto">
              <a:xfrm>
                <a:off x="3778" y="1134"/>
                <a:ext cx="48" cy="46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210" name="Group 452"/>
            <p:cNvGrpSpPr>
              <a:grpSpLocks/>
            </p:cNvGrpSpPr>
            <p:nvPr/>
          </p:nvGrpSpPr>
          <p:grpSpPr bwMode="auto">
            <a:xfrm rot="-463608">
              <a:off x="2960" y="2176"/>
              <a:ext cx="301" cy="235"/>
              <a:chOff x="3475" y="1139"/>
              <a:chExt cx="656" cy="482"/>
            </a:xfrm>
          </p:grpSpPr>
          <p:sp>
            <p:nvSpPr>
              <p:cNvPr id="8645" name="Freeform 453"/>
              <p:cNvSpPr>
                <a:spLocks/>
              </p:cNvSpPr>
              <p:nvPr/>
            </p:nvSpPr>
            <p:spPr bwMode="auto">
              <a:xfrm>
                <a:off x="3481" y="1138"/>
                <a:ext cx="658" cy="477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46" name="Freeform 454"/>
              <p:cNvSpPr>
                <a:spLocks/>
              </p:cNvSpPr>
              <p:nvPr/>
            </p:nvSpPr>
            <p:spPr bwMode="auto">
              <a:xfrm>
                <a:off x="3785" y="1138"/>
                <a:ext cx="48" cy="46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647" name="Freeform 455"/>
            <p:cNvSpPr>
              <a:spLocks/>
            </p:cNvSpPr>
            <p:nvPr/>
          </p:nvSpPr>
          <p:spPr bwMode="auto">
            <a:xfrm rot="-463608">
              <a:off x="3281" y="2107"/>
              <a:ext cx="296" cy="271"/>
            </a:xfrm>
            <a:custGeom>
              <a:avLst/>
              <a:gdLst/>
              <a:ahLst/>
              <a:cxnLst>
                <a:cxn ang="0">
                  <a:pos x="228" y="53"/>
                </a:cxn>
                <a:cxn ang="0">
                  <a:pos x="510" y="53"/>
                </a:cxn>
                <a:cxn ang="0">
                  <a:pos x="597" y="38"/>
                </a:cxn>
                <a:cxn ang="0">
                  <a:pos x="629" y="278"/>
                </a:cxn>
                <a:cxn ang="0">
                  <a:pos x="629" y="518"/>
                </a:cxn>
                <a:cxn ang="0">
                  <a:pos x="541" y="520"/>
                </a:cxn>
                <a:cxn ang="0">
                  <a:pos x="322" y="520"/>
                </a:cxn>
                <a:cxn ang="0">
                  <a:pos x="228" y="520"/>
                </a:cxn>
                <a:cxn ang="0">
                  <a:pos x="72" y="520"/>
                </a:cxn>
                <a:cxn ang="0">
                  <a:pos x="10" y="451"/>
                </a:cxn>
                <a:cxn ang="0">
                  <a:pos x="10" y="314"/>
                </a:cxn>
                <a:cxn ang="0">
                  <a:pos x="10" y="122"/>
                </a:cxn>
                <a:cxn ang="0">
                  <a:pos x="41" y="67"/>
                </a:cxn>
                <a:cxn ang="0">
                  <a:pos x="135" y="53"/>
                </a:cxn>
                <a:cxn ang="0">
                  <a:pos x="385" y="53"/>
                </a:cxn>
              </a:cxnLst>
              <a:rect l="0" t="0" r="r" b="b"/>
              <a:pathLst>
                <a:path w="644" h="558">
                  <a:moveTo>
                    <a:pt x="228" y="53"/>
                  </a:moveTo>
                  <a:cubicBezTo>
                    <a:pt x="334" y="51"/>
                    <a:pt x="449" y="55"/>
                    <a:pt x="510" y="53"/>
                  </a:cubicBezTo>
                  <a:cubicBezTo>
                    <a:pt x="571" y="51"/>
                    <a:pt x="577" y="0"/>
                    <a:pt x="597" y="38"/>
                  </a:cubicBezTo>
                  <a:cubicBezTo>
                    <a:pt x="617" y="76"/>
                    <a:pt x="624" y="198"/>
                    <a:pt x="629" y="278"/>
                  </a:cubicBezTo>
                  <a:cubicBezTo>
                    <a:pt x="634" y="358"/>
                    <a:pt x="644" y="478"/>
                    <a:pt x="629" y="518"/>
                  </a:cubicBezTo>
                  <a:cubicBezTo>
                    <a:pt x="614" y="558"/>
                    <a:pt x="592" y="520"/>
                    <a:pt x="541" y="520"/>
                  </a:cubicBezTo>
                  <a:cubicBezTo>
                    <a:pt x="490" y="520"/>
                    <a:pt x="375" y="520"/>
                    <a:pt x="322" y="520"/>
                  </a:cubicBezTo>
                  <a:cubicBezTo>
                    <a:pt x="269" y="520"/>
                    <a:pt x="269" y="520"/>
                    <a:pt x="228" y="520"/>
                  </a:cubicBezTo>
                  <a:cubicBezTo>
                    <a:pt x="187" y="520"/>
                    <a:pt x="109" y="531"/>
                    <a:pt x="72" y="520"/>
                  </a:cubicBezTo>
                  <a:cubicBezTo>
                    <a:pt x="35" y="509"/>
                    <a:pt x="20" y="486"/>
                    <a:pt x="10" y="451"/>
                  </a:cubicBezTo>
                  <a:cubicBezTo>
                    <a:pt x="0" y="417"/>
                    <a:pt x="10" y="369"/>
                    <a:pt x="10" y="314"/>
                  </a:cubicBezTo>
                  <a:cubicBezTo>
                    <a:pt x="10" y="259"/>
                    <a:pt x="4" y="163"/>
                    <a:pt x="10" y="122"/>
                  </a:cubicBezTo>
                  <a:cubicBezTo>
                    <a:pt x="16" y="81"/>
                    <a:pt x="20" y="78"/>
                    <a:pt x="41" y="67"/>
                  </a:cubicBezTo>
                  <a:cubicBezTo>
                    <a:pt x="62" y="56"/>
                    <a:pt x="78" y="56"/>
                    <a:pt x="135" y="53"/>
                  </a:cubicBezTo>
                  <a:cubicBezTo>
                    <a:pt x="191" y="51"/>
                    <a:pt x="287" y="52"/>
                    <a:pt x="385" y="53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48" name="Freeform 456"/>
            <p:cNvSpPr>
              <a:spLocks/>
            </p:cNvSpPr>
            <p:nvPr/>
          </p:nvSpPr>
          <p:spPr bwMode="auto">
            <a:xfrm rot="-463608">
              <a:off x="3413" y="2133"/>
              <a:ext cx="22" cy="2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49" name="Freeform 457"/>
            <p:cNvSpPr>
              <a:spLocks/>
            </p:cNvSpPr>
            <p:nvPr/>
          </p:nvSpPr>
          <p:spPr bwMode="auto">
            <a:xfrm rot="-463608">
              <a:off x="2141" y="2235"/>
              <a:ext cx="251" cy="305"/>
            </a:xfrm>
            <a:custGeom>
              <a:avLst/>
              <a:gdLst/>
              <a:ahLst/>
              <a:cxnLst>
                <a:cxn ang="0">
                  <a:pos x="203" y="112"/>
                </a:cxn>
                <a:cxn ang="0">
                  <a:pos x="429" y="112"/>
                </a:cxn>
                <a:cxn ang="0">
                  <a:pos x="530" y="140"/>
                </a:cxn>
                <a:cxn ang="0">
                  <a:pos x="530" y="236"/>
                </a:cxn>
                <a:cxn ang="0">
                  <a:pos x="530" y="510"/>
                </a:cxn>
                <a:cxn ang="0">
                  <a:pos x="454" y="579"/>
                </a:cxn>
                <a:cxn ang="0">
                  <a:pos x="278" y="579"/>
                </a:cxn>
                <a:cxn ang="0">
                  <a:pos x="203" y="579"/>
                </a:cxn>
                <a:cxn ang="0">
                  <a:pos x="77" y="579"/>
                </a:cxn>
                <a:cxn ang="0">
                  <a:pos x="8" y="593"/>
                </a:cxn>
                <a:cxn ang="0">
                  <a:pos x="27" y="373"/>
                </a:cxn>
                <a:cxn ang="0">
                  <a:pos x="27" y="181"/>
                </a:cxn>
                <a:cxn ang="0">
                  <a:pos x="56" y="17"/>
                </a:cxn>
                <a:cxn ang="0">
                  <a:pos x="88" y="81"/>
                </a:cxn>
                <a:cxn ang="0">
                  <a:pos x="329" y="112"/>
                </a:cxn>
              </a:cxnLst>
              <a:rect l="0" t="0" r="r" b="b"/>
              <a:pathLst>
                <a:path w="547" h="627">
                  <a:moveTo>
                    <a:pt x="203" y="112"/>
                  </a:moveTo>
                  <a:cubicBezTo>
                    <a:pt x="288" y="110"/>
                    <a:pt x="374" y="108"/>
                    <a:pt x="429" y="112"/>
                  </a:cubicBezTo>
                  <a:cubicBezTo>
                    <a:pt x="484" y="117"/>
                    <a:pt x="512" y="119"/>
                    <a:pt x="530" y="140"/>
                  </a:cubicBezTo>
                  <a:cubicBezTo>
                    <a:pt x="547" y="160"/>
                    <a:pt x="530" y="174"/>
                    <a:pt x="530" y="236"/>
                  </a:cubicBezTo>
                  <a:cubicBezTo>
                    <a:pt x="530" y="298"/>
                    <a:pt x="542" y="453"/>
                    <a:pt x="530" y="510"/>
                  </a:cubicBezTo>
                  <a:cubicBezTo>
                    <a:pt x="517" y="568"/>
                    <a:pt x="497" y="568"/>
                    <a:pt x="454" y="579"/>
                  </a:cubicBezTo>
                  <a:cubicBezTo>
                    <a:pt x="412" y="590"/>
                    <a:pt x="321" y="579"/>
                    <a:pt x="278" y="579"/>
                  </a:cubicBezTo>
                  <a:cubicBezTo>
                    <a:pt x="236" y="579"/>
                    <a:pt x="236" y="579"/>
                    <a:pt x="203" y="579"/>
                  </a:cubicBezTo>
                  <a:cubicBezTo>
                    <a:pt x="170" y="579"/>
                    <a:pt x="109" y="577"/>
                    <a:pt x="77" y="579"/>
                  </a:cubicBezTo>
                  <a:cubicBezTo>
                    <a:pt x="45" y="581"/>
                    <a:pt x="16" y="627"/>
                    <a:pt x="8" y="593"/>
                  </a:cubicBezTo>
                  <a:cubicBezTo>
                    <a:pt x="0" y="559"/>
                    <a:pt x="24" y="442"/>
                    <a:pt x="27" y="373"/>
                  </a:cubicBezTo>
                  <a:cubicBezTo>
                    <a:pt x="30" y="304"/>
                    <a:pt x="22" y="240"/>
                    <a:pt x="27" y="181"/>
                  </a:cubicBezTo>
                  <a:cubicBezTo>
                    <a:pt x="32" y="122"/>
                    <a:pt x="46" y="34"/>
                    <a:pt x="56" y="17"/>
                  </a:cubicBezTo>
                  <a:cubicBezTo>
                    <a:pt x="66" y="0"/>
                    <a:pt x="43" y="65"/>
                    <a:pt x="88" y="81"/>
                  </a:cubicBezTo>
                  <a:cubicBezTo>
                    <a:pt x="133" y="97"/>
                    <a:pt x="279" y="106"/>
                    <a:pt x="329" y="112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50" name="Freeform 458"/>
            <p:cNvSpPr>
              <a:spLocks/>
            </p:cNvSpPr>
            <p:nvPr/>
          </p:nvSpPr>
          <p:spPr bwMode="auto">
            <a:xfrm rot="-463608">
              <a:off x="2261" y="2290"/>
              <a:ext cx="16" cy="2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51" name="Freeform 459"/>
            <p:cNvSpPr>
              <a:spLocks/>
            </p:cNvSpPr>
            <p:nvPr/>
          </p:nvSpPr>
          <p:spPr bwMode="auto">
            <a:xfrm rot="-463608">
              <a:off x="3146" y="2526"/>
              <a:ext cx="264" cy="168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52" name="Freeform 460"/>
            <p:cNvSpPr>
              <a:spLocks/>
            </p:cNvSpPr>
            <p:nvPr/>
          </p:nvSpPr>
          <p:spPr bwMode="auto">
            <a:xfrm rot="-463608">
              <a:off x="2275" y="2673"/>
              <a:ext cx="267" cy="168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53" name="Oval 461"/>
            <p:cNvSpPr>
              <a:spLocks noChangeArrowheads="1"/>
            </p:cNvSpPr>
            <p:nvPr/>
          </p:nvSpPr>
          <p:spPr bwMode="auto">
            <a:xfrm rot="-463608">
              <a:off x="2044" y="2633"/>
              <a:ext cx="44" cy="7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54" name="Freeform 462"/>
            <p:cNvSpPr>
              <a:spLocks/>
            </p:cNvSpPr>
            <p:nvPr/>
          </p:nvSpPr>
          <p:spPr bwMode="auto">
            <a:xfrm rot="-463608">
              <a:off x="2401" y="2181"/>
              <a:ext cx="264" cy="630"/>
            </a:xfrm>
            <a:custGeom>
              <a:avLst/>
              <a:gdLst/>
              <a:ahLst/>
              <a:cxnLst>
                <a:cxn ang="0">
                  <a:pos x="559" y="1195"/>
                </a:cxn>
                <a:cxn ang="0">
                  <a:pos x="559" y="253"/>
                </a:cxn>
                <a:cxn ang="0">
                  <a:pos x="541" y="61"/>
                </a:cxn>
                <a:cxn ang="0">
                  <a:pos x="415" y="13"/>
                </a:cxn>
                <a:cxn ang="0">
                  <a:pos x="283" y="1"/>
                </a:cxn>
                <a:cxn ang="0">
                  <a:pos x="140" y="18"/>
                </a:cxn>
                <a:cxn ang="0">
                  <a:pos x="73" y="49"/>
                </a:cxn>
                <a:cxn ang="0">
                  <a:pos x="28" y="98"/>
                </a:cxn>
                <a:cxn ang="0">
                  <a:pos x="28" y="306"/>
                </a:cxn>
                <a:cxn ang="0">
                  <a:pos x="25" y="655"/>
                </a:cxn>
                <a:cxn ang="0">
                  <a:pos x="1" y="931"/>
                </a:cxn>
                <a:cxn ang="0">
                  <a:pos x="19" y="1003"/>
                </a:cxn>
                <a:cxn ang="0">
                  <a:pos x="43" y="1015"/>
                </a:cxn>
                <a:cxn ang="0">
                  <a:pos x="139" y="1075"/>
                </a:cxn>
                <a:cxn ang="0">
                  <a:pos x="220" y="1234"/>
                </a:cxn>
                <a:cxn ang="0">
                  <a:pos x="229" y="1279"/>
                </a:cxn>
                <a:cxn ang="0">
                  <a:pos x="300" y="1282"/>
                </a:cxn>
                <a:cxn ang="0">
                  <a:pos x="444" y="1282"/>
                </a:cxn>
                <a:cxn ang="0">
                  <a:pos x="559" y="1285"/>
                </a:cxn>
                <a:cxn ang="0">
                  <a:pos x="559" y="1195"/>
                </a:cxn>
              </a:cxnLst>
              <a:rect l="0" t="0" r="r" b="b"/>
              <a:pathLst>
                <a:path w="578" h="1299">
                  <a:moveTo>
                    <a:pt x="559" y="1195"/>
                  </a:moveTo>
                  <a:cubicBezTo>
                    <a:pt x="559" y="1023"/>
                    <a:pt x="562" y="442"/>
                    <a:pt x="559" y="253"/>
                  </a:cubicBezTo>
                  <a:cubicBezTo>
                    <a:pt x="556" y="64"/>
                    <a:pt x="565" y="101"/>
                    <a:pt x="541" y="61"/>
                  </a:cubicBezTo>
                  <a:cubicBezTo>
                    <a:pt x="517" y="21"/>
                    <a:pt x="458" y="23"/>
                    <a:pt x="415" y="13"/>
                  </a:cubicBezTo>
                  <a:cubicBezTo>
                    <a:pt x="372" y="3"/>
                    <a:pt x="329" y="0"/>
                    <a:pt x="283" y="1"/>
                  </a:cubicBezTo>
                  <a:cubicBezTo>
                    <a:pt x="237" y="2"/>
                    <a:pt x="175" y="10"/>
                    <a:pt x="140" y="18"/>
                  </a:cubicBezTo>
                  <a:cubicBezTo>
                    <a:pt x="105" y="26"/>
                    <a:pt x="92" y="36"/>
                    <a:pt x="73" y="49"/>
                  </a:cubicBezTo>
                  <a:cubicBezTo>
                    <a:pt x="54" y="62"/>
                    <a:pt x="35" y="55"/>
                    <a:pt x="28" y="98"/>
                  </a:cubicBezTo>
                  <a:cubicBezTo>
                    <a:pt x="21" y="141"/>
                    <a:pt x="28" y="213"/>
                    <a:pt x="28" y="306"/>
                  </a:cubicBezTo>
                  <a:cubicBezTo>
                    <a:pt x="28" y="399"/>
                    <a:pt x="29" y="551"/>
                    <a:pt x="25" y="655"/>
                  </a:cubicBezTo>
                  <a:cubicBezTo>
                    <a:pt x="21" y="759"/>
                    <a:pt x="2" y="873"/>
                    <a:pt x="1" y="931"/>
                  </a:cubicBezTo>
                  <a:cubicBezTo>
                    <a:pt x="0" y="989"/>
                    <a:pt x="12" y="989"/>
                    <a:pt x="19" y="1003"/>
                  </a:cubicBezTo>
                  <a:cubicBezTo>
                    <a:pt x="26" y="1017"/>
                    <a:pt x="23" y="1003"/>
                    <a:pt x="43" y="1015"/>
                  </a:cubicBezTo>
                  <a:cubicBezTo>
                    <a:pt x="63" y="1027"/>
                    <a:pt x="110" y="1039"/>
                    <a:pt x="139" y="1075"/>
                  </a:cubicBezTo>
                  <a:cubicBezTo>
                    <a:pt x="168" y="1111"/>
                    <a:pt x="205" y="1200"/>
                    <a:pt x="220" y="1234"/>
                  </a:cubicBezTo>
                  <a:cubicBezTo>
                    <a:pt x="235" y="1268"/>
                    <a:pt x="216" y="1271"/>
                    <a:pt x="229" y="1279"/>
                  </a:cubicBezTo>
                  <a:cubicBezTo>
                    <a:pt x="242" y="1287"/>
                    <a:pt x="264" y="1282"/>
                    <a:pt x="300" y="1282"/>
                  </a:cubicBezTo>
                  <a:cubicBezTo>
                    <a:pt x="336" y="1282"/>
                    <a:pt x="401" y="1282"/>
                    <a:pt x="444" y="1282"/>
                  </a:cubicBezTo>
                  <a:cubicBezTo>
                    <a:pt x="487" y="1282"/>
                    <a:pt x="540" y="1299"/>
                    <a:pt x="559" y="1285"/>
                  </a:cubicBezTo>
                  <a:cubicBezTo>
                    <a:pt x="578" y="1271"/>
                    <a:pt x="559" y="1214"/>
                    <a:pt x="559" y="119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55" name="Freeform 463"/>
            <p:cNvSpPr>
              <a:spLocks/>
            </p:cNvSpPr>
            <p:nvPr/>
          </p:nvSpPr>
          <p:spPr bwMode="auto">
            <a:xfrm rot="-463608">
              <a:off x="2400" y="2254"/>
              <a:ext cx="234" cy="236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261" y="5"/>
                </a:cxn>
                <a:cxn ang="0">
                  <a:pos x="325" y="37"/>
                </a:cxn>
                <a:cxn ang="0">
                  <a:pos x="325" y="149"/>
                </a:cxn>
                <a:cxn ang="0">
                  <a:pos x="325" y="469"/>
                </a:cxn>
                <a:cxn ang="0">
                  <a:pos x="277" y="549"/>
                </a:cxn>
                <a:cxn ang="0">
                  <a:pos x="165" y="549"/>
                </a:cxn>
                <a:cxn ang="0">
                  <a:pos x="117" y="549"/>
                </a:cxn>
                <a:cxn ang="0">
                  <a:pos x="37" y="549"/>
                </a:cxn>
                <a:cxn ang="0">
                  <a:pos x="5" y="469"/>
                </a:cxn>
                <a:cxn ang="0">
                  <a:pos x="5" y="309"/>
                </a:cxn>
                <a:cxn ang="0">
                  <a:pos x="5" y="85"/>
                </a:cxn>
                <a:cxn ang="0">
                  <a:pos x="21" y="21"/>
                </a:cxn>
                <a:cxn ang="0">
                  <a:pos x="69" y="5"/>
                </a:cxn>
                <a:cxn ang="0">
                  <a:pos x="197" y="5"/>
                </a:cxn>
              </a:cxnLst>
              <a:rect l="0" t="0" r="r" b="b"/>
              <a:pathLst>
                <a:path w="336" h="562">
                  <a:moveTo>
                    <a:pt x="117" y="5"/>
                  </a:moveTo>
                  <a:cubicBezTo>
                    <a:pt x="171" y="2"/>
                    <a:pt x="226" y="0"/>
                    <a:pt x="261" y="5"/>
                  </a:cubicBezTo>
                  <a:cubicBezTo>
                    <a:pt x="296" y="10"/>
                    <a:pt x="314" y="13"/>
                    <a:pt x="325" y="37"/>
                  </a:cubicBezTo>
                  <a:cubicBezTo>
                    <a:pt x="336" y="61"/>
                    <a:pt x="325" y="77"/>
                    <a:pt x="325" y="149"/>
                  </a:cubicBezTo>
                  <a:cubicBezTo>
                    <a:pt x="325" y="221"/>
                    <a:pt x="333" y="402"/>
                    <a:pt x="325" y="469"/>
                  </a:cubicBezTo>
                  <a:cubicBezTo>
                    <a:pt x="317" y="536"/>
                    <a:pt x="304" y="536"/>
                    <a:pt x="277" y="549"/>
                  </a:cubicBezTo>
                  <a:cubicBezTo>
                    <a:pt x="250" y="562"/>
                    <a:pt x="192" y="549"/>
                    <a:pt x="165" y="549"/>
                  </a:cubicBezTo>
                  <a:cubicBezTo>
                    <a:pt x="138" y="549"/>
                    <a:pt x="138" y="549"/>
                    <a:pt x="117" y="549"/>
                  </a:cubicBezTo>
                  <a:cubicBezTo>
                    <a:pt x="96" y="549"/>
                    <a:pt x="56" y="562"/>
                    <a:pt x="37" y="549"/>
                  </a:cubicBezTo>
                  <a:cubicBezTo>
                    <a:pt x="18" y="536"/>
                    <a:pt x="10" y="509"/>
                    <a:pt x="5" y="469"/>
                  </a:cubicBezTo>
                  <a:cubicBezTo>
                    <a:pt x="0" y="429"/>
                    <a:pt x="5" y="373"/>
                    <a:pt x="5" y="309"/>
                  </a:cubicBezTo>
                  <a:cubicBezTo>
                    <a:pt x="5" y="245"/>
                    <a:pt x="2" y="133"/>
                    <a:pt x="5" y="85"/>
                  </a:cubicBezTo>
                  <a:cubicBezTo>
                    <a:pt x="8" y="37"/>
                    <a:pt x="10" y="34"/>
                    <a:pt x="21" y="21"/>
                  </a:cubicBezTo>
                  <a:cubicBezTo>
                    <a:pt x="32" y="8"/>
                    <a:pt x="40" y="8"/>
                    <a:pt x="69" y="5"/>
                  </a:cubicBezTo>
                  <a:cubicBezTo>
                    <a:pt x="98" y="2"/>
                    <a:pt x="147" y="3"/>
                    <a:pt x="197" y="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56" name="Freeform 464"/>
            <p:cNvSpPr>
              <a:spLocks/>
            </p:cNvSpPr>
            <p:nvPr/>
          </p:nvSpPr>
          <p:spPr bwMode="auto">
            <a:xfrm rot="-463608">
              <a:off x="2627" y="2479"/>
              <a:ext cx="15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0"/>
                </a:cxn>
                <a:cxn ang="0">
                  <a:pos x="18" y="120"/>
                </a:cxn>
                <a:cxn ang="0">
                  <a:pos x="30" y="54"/>
                </a:cxn>
                <a:cxn ang="0">
                  <a:pos x="12" y="0"/>
                </a:cxn>
              </a:cxnLst>
              <a:rect l="0" t="0" r="r" b="b"/>
              <a:pathLst>
                <a:path w="30" h="120">
                  <a:moveTo>
                    <a:pt x="12" y="0"/>
                  </a:moveTo>
                  <a:lnTo>
                    <a:pt x="0" y="60"/>
                  </a:lnTo>
                  <a:lnTo>
                    <a:pt x="18" y="120"/>
                  </a:lnTo>
                  <a:lnTo>
                    <a:pt x="3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1" grpId="0"/>
      <p:bldP spid="9722" grpId="0"/>
      <p:bldP spid="9724" grpId="0"/>
      <p:bldP spid="9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"/>
          <p:cNvGrpSpPr>
            <a:grpSpLocks/>
          </p:cNvGrpSpPr>
          <p:nvPr/>
        </p:nvGrpSpPr>
        <p:grpSpPr bwMode="auto">
          <a:xfrm rot="-217977">
            <a:off x="0" y="6019800"/>
            <a:ext cx="9271000" cy="600075"/>
            <a:chOff x="-8" y="2527"/>
            <a:chExt cx="5840" cy="378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 rot="21228534" flipH="1">
              <a:off x="4520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21228534" flipH="1">
              <a:off x="5294" y="252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 rot="21228534" flipH="1">
              <a:off x="5072" y="2547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rot="21228534" flipH="1">
              <a:off x="756" y="262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 rot="21228534" flipH="1">
              <a:off x="405" y="263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 rot="21228534" flipH="1">
              <a:off x="211" y="2639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 rot="21228534" flipH="1">
              <a:off x="18" y="263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 rot="21228534" flipH="1">
              <a:off x="5498" y="254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 rot="21228534" flipH="1">
              <a:off x="4663" y="2557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 rot="21228534" flipH="1">
              <a:off x="4306" y="2540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 rot="21228534" flipH="1">
              <a:off x="4084" y="2564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 rot="21228534" flipH="1">
              <a:off x="3861" y="2575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 rot="21228534" flipH="1">
              <a:off x="3623" y="257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 rot="21228534" flipH="1">
              <a:off x="3225" y="2594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 rot="21228534" flipH="1">
              <a:off x="3053" y="261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 rot="21228534" flipH="1">
              <a:off x="2175" y="2578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 rot="21228534" flipH="1">
              <a:off x="1997" y="2581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21228534" flipH="1">
              <a:off x="1821" y="261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 rot="21228534" flipH="1">
              <a:off x="1645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 rot="21228534" flipH="1">
              <a:off x="1462" y="261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 rot="21228534" flipH="1">
              <a:off x="1287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 rot="21228534" flipH="1">
              <a:off x="1111" y="2609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 rot="21228534" flipH="1">
              <a:off x="930" y="2632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 rot="21228534" flipH="1">
              <a:off x="4888" y="2567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5776" y="0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 flipH="1" flipV="1">
              <a:off x="-3" y="2692"/>
              <a:ext cx="5832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5832" y="32"/>
                </a:cxn>
                <a:cxn ang="0">
                  <a:pos x="5784" y="0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rot="-224705">
            <a:off x="2411413" y="5229225"/>
            <a:ext cx="3576637" cy="1066800"/>
            <a:chOff x="3075" y="3216"/>
            <a:chExt cx="2253" cy="672"/>
          </a:xfrm>
        </p:grpSpPr>
        <p:grpSp>
          <p:nvGrpSpPr>
            <p:cNvPr id="9226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9498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99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27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9402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9488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949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9496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497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9493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9494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495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9489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9490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91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403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9478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948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486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487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9483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484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485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9479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9480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81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404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9472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9476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477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473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9474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475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9405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9470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1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406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9468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9469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9407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9466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9467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9408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9464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9465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9409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9462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9463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9410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9460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1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411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9454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9458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459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455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945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45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9412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9452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53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413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9450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9451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9414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9448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9449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9415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9446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9447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9416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9444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9445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9417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9442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3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18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419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9440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1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240" y="2033"/>
                <a:ext cx="1782" cy="79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9421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9432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433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434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435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436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437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438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439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9422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9430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431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23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425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9428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429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26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7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28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9229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9366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392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9396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400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9401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9397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398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9399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9393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394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395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9367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386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390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391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9387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388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389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9368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84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85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369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382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83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370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80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81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371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378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79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372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76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77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373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74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75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230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9330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356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9360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364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9365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9361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362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9363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9357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35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359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9331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350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354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355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935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352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353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9332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48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49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333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346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47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334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44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45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335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342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43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336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40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41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337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38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39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231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9328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9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232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9292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9318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9322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9326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9327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9323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324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9325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9319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9320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321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9293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9312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9316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317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9313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9314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315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9294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310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1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95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9308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09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296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306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07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297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9304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05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298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302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303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299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300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1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233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9256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282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9286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290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9291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9287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288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9289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9283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284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85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9257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276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280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281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9277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278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9279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9258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274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75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59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272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273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260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270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271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261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268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269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262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266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9267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9263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264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5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234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35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9254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5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85" y="1091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9237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9238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9239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9240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9252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253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41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43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9250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9251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44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7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9248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9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9220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Станция «Вычислительная»</a:t>
            </a:r>
          </a:p>
        </p:txBody>
      </p:sp>
      <p:pic>
        <p:nvPicPr>
          <p:cNvPr id="9221" name="Picture 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76475"/>
            <a:ext cx="423068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221163"/>
            <a:ext cx="1419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1700213"/>
            <a:ext cx="1120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888" y="2492375"/>
            <a:ext cx="18272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268413"/>
            <a:ext cx="11239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3456E-6 L 0.69549 -0.07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Станция «Спортивная»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708275"/>
            <a:ext cx="32400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6"/>
          <p:cNvGrpSpPr>
            <a:grpSpLocks/>
          </p:cNvGrpSpPr>
          <p:nvPr/>
        </p:nvGrpSpPr>
        <p:grpSpPr bwMode="auto">
          <a:xfrm rot="-217977">
            <a:off x="0" y="6019800"/>
            <a:ext cx="9271000" cy="600075"/>
            <a:chOff x="-8" y="2527"/>
            <a:chExt cx="5840" cy="378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 rot="21228534" flipH="1">
              <a:off x="4520" y="2549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21228534" flipH="1">
              <a:off x="5294" y="252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 rot="21228534" flipH="1">
              <a:off x="5072" y="2547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 rot="21228534" flipH="1">
              <a:off x="756" y="262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 rot="21228534" flipH="1">
              <a:off x="405" y="263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 rot="21228534" flipH="1">
              <a:off x="211" y="2639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 rot="21228534" flipH="1">
              <a:off x="18" y="263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 rot="21228534" flipH="1">
              <a:off x="5498" y="254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 rot="21228534" flipH="1">
              <a:off x="4663" y="2557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 rot="21228534" flipH="1">
              <a:off x="4306" y="2540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 rot="21228534" flipH="1">
              <a:off x="4084" y="2564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 rot="21228534" flipH="1">
              <a:off x="3861" y="2575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 rot="21228534" flipH="1">
              <a:off x="3623" y="2574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 rot="21228534" flipH="1">
              <a:off x="3225" y="2594"/>
              <a:ext cx="261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 rot="21228534" flipH="1">
              <a:off x="3053" y="2614"/>
              <a:ext cx="260" cy="262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 rot="21228534" flipH="1">
              <a:off x="2175" y="2578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 rot="21228534" flipH="1">
              <a:off x="1997" y="2581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21228534" flipH="1">
              <a:off x="1821" y="2613"/>
              <a:ext cx="261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 rot="21228534" flipH="1">
              <a:off x="1645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 rot="21228534" flipH="1">
              <a:off x="1462" y="2616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 rot="21228534" flipH="1">
              <a:off x="1287" y="2613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 rot="21228534" flipH="1">
              <a:off x="1111" y="2609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 rot="21228534" flipH="1">
              <a:off x="930" y="2632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 rot="21228534" flipH="1">
              <a:off x="4888" y="2567"/>
              <a:ext cx="260" cy="2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5776" y="0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 flipH="1" flipV="1">
              <a:off x="-3" y="2692"/>
              <a:ext cx="5832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5832" y="32"/>
                </a:cxn>
                <a:cxn ang="0">
                  <a:pos x="5784" y="0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 sz="180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rot="-224705">
            <a:off x="-3576638" y="5791200"/>
            <a:ext cx="3576638" cy="1066800"/>
            <a:chOff x="3075" y="3216"/>
            <a:chExt cx="2253" cy="672"/>
          </a:xfrm>
        </p:grpSpPr>
        <p:grpSp>
          <p:nvGrpSpPr>
            <p:cNvPr id="10249" name="Group 39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10521" name="Line 40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2" name="Freeform 41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74 w 190"/>
                  <a:gd name="T3" fmla="*/ 0 h 18"/>
                  <a:gd name="T4" fmla="*/ 74 w 190"/>
                  <a:gd name="T5" fmla="*/ 341 h 18"/>
                  <a:gd name="T6" fmla="*/ 0 w 190"/>
                  <a:gd name="T7" fmla="*/ 341 h 18"/>
                  <a:gd name="T8" fmla="*/ 0 w 190"/>
                  <a:gd name="T9" fmla="*/ 0 h 18"/>
                  <a:gd name="T10" fmla="*/ 149 w 190"/>
                  <a:gd name="T11" fmla="*/ 0 h 18"/>
                  <a:gd name="T12" fmla="*/ 221 w 190"/>
                  <a:gd name="T13" fmla="*/ 0 h 18"/>
                  <a:gd name="T14" fmla="*/ 221 w 190"/>
                  <a:gd name="T15" fmla="*/ 341 h 18"/>
                  <a:gd name="T16" fmla="*/ 149 w 190"/>
                  <a:gd name="T17" fmla="*/ 341 h 18"/>
                  <a:gd name="T18" fmla="*/ 149 w 190"/>
                  <a:gd name="T19" fmla="*/ 0 h 18"/>
                  <a:gd name="T20" fmla="*/ 294 w 190"/>
                  <a:gd name="T21" fmla="*/ 0 h 18"/>
                  <a:gd name="T22" fmla="*/ 368 w 190"/>
                  <a:gd name="T23" fmla="*/ 0 h 18"/>
                  <a:gd name="T24" fmla="*/ 368 w 190"/>
                  <a:gd name="T25" fmla="*/ 341 h 18"/>
                  <a:gd name="T26" fmla="*/ 294 w 190"/>
                  <a:gd name="T27" fmla="*/ 341 h 18"/>
                  <a:gd name="T28" fmla="*/ 294 w 190"/>
                  <a:gd name="T29" fmla="*/ 0 h 18"/>
                  <a:gd name="T30" fmla="*/ 443 w 190"/>
                  <a:gd name="T31" fmla="*/ 0 h 18"/>
                  <a:gd name="T32" fmla="*/ 517 w 190"/>
                  <a:gd name="T33" fmla="*/ 0 h 18"/>
                  <a:gd name="T34" fmla="*/ 517 w 190"/>
                  <a:gd name="T35" fmla="*/ 341 h 18"/>
                  <a:gd name="T36" fmla="*/ 443 w 190"/>
                  <a:gd name="T37" fmla="*/ 341 h 18"/>
                  <a:gd name="T38" fmla="*/ 443 w 190"/>
                  <a:gd name="T39" fmla="*/ 0 h 18"/>
                  <a:gd name="T40" fmla="*/ 589 w 190"/>
                  <a:gd name="T41" fmla="*/ 0 h 18"/>
                  <a:gd name="T42" fmla="*/ 662 w 190"/>
                  <a:gd name="T43" fmla="*/ 0 h 18"/>
                  <a:gd name="T44" fmla="*/ 662 w 190"/>
                  <a:gd name="T45" fmla="*/ 341 h 18"/>
                  <a:gd name="T46" fmla="*/ 589 w 190"/>
                  <a:gd name="T47" fmla="*/ 341 h 18"/>
                  <a:gd name="T48" fmla="*/ 589 w 190"/>
                  <a:gd name="T49" fmla="*/ 0 h 18"/>
                  <a:gd name="T50" fmla="*/ 738 w 190"/>
                  <a:gd name="T51" fmla="*/ 0 h 18"/>
                  <a:gd name="T52" fmla="*/ 778 w 190"/>
                  <a:gd name="T53" fmla="*/ 0 h 18"/>
                  <a:gd name="T54" fmla="*/ 778 w 190"/>
                  <a:gd name="T55" fmla="*/ 341 h 18"/>
                  <a:gd name="T56" fmla="*/ 738 w 190"/>
                  <a:gd name="T57" fmla="*/ 341 h 18"/>
                  <a:gd name="T58" fmla="*/ 738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50" name="Group 42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10425" name="Group 4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0511" name="Group 4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051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0519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520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051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0517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518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0512" name="Group 5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0513" name="Freeform 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14" name="Freeform 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426" name="Group 5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0501" name="Group 55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0505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0509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510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0506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0507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508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0502" name="Group 6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0503" name="Freeform 6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04" name="Freeform 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427" name="Group 6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0495" name="Group 6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049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500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496" name="Group 6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0497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49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0428" name="Group 7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0493" name="Freeform 7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4" name="Freeform 7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29" name="Group 75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0491" name="Oval 7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492" name="Oval 7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0430" name="Group 78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0489" name="Oval 7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490" name="Oval 8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0431" name="Group 8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0487" name="Oval 8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488" name="Oval 8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0432" name="Group 84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0485" name="Oval 8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486" name="Oval 8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0433" name="Group 8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0483" name="Freeform 8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4" name="Freeform 8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34" name="Group 9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0477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048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48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478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0479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480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</p:grpSp>
          <p:grpSp>
            <p:nvGrpSpPr>
              <p:cNvPr id="10435" name="Group 9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0475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6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36" name="Group 100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0473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474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0437" name="Group 103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0471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472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0438" name="Group 106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0469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470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0439" name="Group 109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0467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  <p:sp>
              <p:nvSpPr>
                <p:cNvPr id="10468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800"/>
                </a:p>
              </p:txBody>
            </p:sp>
          </p:grpSp>
          <p:grpSp>
            <p:nvGrpSpPr>
              <p:cNvPr id="10440" name="Group 11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0465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6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441" name="Freeform 115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42" name="Group 116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10463" name="Line 11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4" name="Freeform 11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240" y="2033"/>
                <a:ext cx="1782" cy="79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05" y="0"/>
                  </a:cxn>
                  <a:cxn ang="0">
                    <a:pos x="1585" y="0"/>
                  </a:cxn>
                  <a:cxn ang="0">
                    <a:pos x="1782" y="88"/>
                  </a:cxn>
                  <a:cxn ang="0">
                    <a:pos x="1782" y="660"/>
                  </a:cxn>
                  <a:cxn ang="0">
                    <a:pos x="1683" y="792"/>
                  </a:cxn>
                  <a:cxn ang="0">
                    <a:pos x="105" y="792"/>
                  </a:cxn>
                  <a:cxn ang="0">
                    <a:pos x="6" y="704"/>
                  </a:cxn>
                  <a:cxn ang="0">
                    <a:pos x="8" y="116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grpSp>
            <p:nvGrpSpPr>
              <p:cNvPr id="10444" name="Group 120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1045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7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8" name="Rectangle 124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9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60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61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62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0445" name="Group 129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10453" name="Oval 13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4" name="Freeform 13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446" name="Freeform 132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7" name="Freeform 133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48" name="Group 134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10451" name="Oval 13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2" name="Freeform 13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449" name="Freeform 137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0" name="Freeform 138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51" name="Group 139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10252" name="Group 140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0389" name="Group 1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0415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0419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0423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0424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0420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0421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0422" name="Oval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0416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0417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18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0390" name="Group 1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0409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0413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414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041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0411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412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0391" name="Group 15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407" name="Freeform 1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408" name="Freeform 1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92" name="Group 1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0405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406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93" name="Group 16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403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404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94" name="Group 16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0401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402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95" name="Group 1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399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400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96" name="Group 17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397" name="Freeform 1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98" name="Freeform 1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253" name="Group 177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0353" name="Group 178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0379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0383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0387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0388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0384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0385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0386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0380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038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82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0354" name="Group 1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0373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0377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378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037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0375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376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0355" name="Group 19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371" name="Freeform 1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72" name="Freeform 19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56" name="Group 1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0369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370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57" name="Group 20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367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368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58" name="Group 20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0365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366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59" name="Group 20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363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364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60" name="Group 21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361" name="Freeform 21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62" name="Freeform 21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254" name="Group 214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0351" name="Line 2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2" name="Freeform 2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55" name="Group 217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0315" name="Group 218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0341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0345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0349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0350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0346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0347" name="Oval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0348" name="Oval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0342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0343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44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0316" name="Group 2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0335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0339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340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0336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0337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338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0317" name="Group 23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0333" name="Freeform 2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34" name="Freeform 23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8" name="Group 23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0331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332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19" name="Group 24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0329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330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20" name="Group 245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0327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328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21" name="Group 248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0325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326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322" name="Group 25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0323" name="Freeform 25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24" name="Freeform 25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256" name="Group 254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0279" name="Group 25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0305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0309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0313" name="Oval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0314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  <p:grpSp>
                  <p:nvGrpSpPr>
                    <p:cNvPr id="10310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0311" name="Oval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  <p:sp>
                    <p:nvSpPr>
                      <p:cNvPr id="10312" name="Oval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1800"/>
                      </a:p>
                    </p:txBody>
                  </p:sp>
                </p:grpSp>
              </p:grpSp>
              <p:grpSp>
                <p:nvGrpSpPr>
                  <p:cNvPr id="10306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0307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08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0280" name="Group 2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0299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0303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304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  <p:grpSp>
                <p:nvGrpSpPr>
                  <p:cNvPr id="10300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0301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0302" name="Oval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1800"/>
                    </a:p>
                  </p:txBody>
                </p:sp>
              </p:grpSp>
            </p:grpSp>
            <p:grpSp>
              <p:nvGrpSpPr>
                <p:cNvPr id="10281" name="Group 27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297" name="Freeform 2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98" name="Freeform 2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282" name="Group 2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0295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296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283" name="Group 27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293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294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284" name="Group 28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0291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292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285" name="Group 28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289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  <p:sp>
                <p:nvSpPr>
                  <p:cNvPr id="10290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800"/>
                  </a:p>
                </p:txBody>
              </p:sp>
            </p:grpSp>
            <p:grpSp>
              <p:nvGrpSpPr>
                <p:cNvPr id="10286" name="Group 28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0287" name="Freeform 2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88" name="Freeform 2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257" name="Freeform 291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258" name="Group 292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0277" name="Line 29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8" name="Freeform 29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15" name="Freeform 295"/>
              <p:cNvSpPr>
                <a:spLocks/>
              </p:cNvSpPr>
              <p:nvPr/>
            </p:nvSpPr>
            <p:spPr bwMode="auto">
              <a:xfrm>
                <a:off x="985" y="1091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0260" name="Rectangle 296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261" name="Rectangle 297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262" name="Rectangle 298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10263" name="Group 299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0275" name="Oval 30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276" name="Freeform 30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64" name="Freeform 302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5" name="Freeform 303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266" name="Group 304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0273" name="Oval 30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274" name="Freeform 30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67" name="Freeform 307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8" name="Freeform 308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9" name="Freeform 309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0" name="Rectangle 310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271" name="Freeform 311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2" name="Rectangle 312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pic>
        <p:nvPicPr>
          <p:cNvPr id="10246" name="Picture 317" descr="tre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852738"/>
            <a:ext cx="20685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18" descr="tre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341438"/>
            <a:ext cx="13779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19" descr="tre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205038"/>
            <a:ext cx="17208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64028 -0.0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28 -0.06528 L 1.41215 -0.149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theme/theme1.xml><?xml version="1.0" encoding="utf-8"?>
<a:theme xmlns:a="http://schemas.openxmlformats.org/drawingml/2006/main" name="математика - 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 16</Template>
  <TotalTime>316</TotalTime>
  <Words>498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математика - 16</vt:lpstr>
      <vt:lpstr>Деление натуральных чисел</vt:lpstr>
      <vt:lpstr>Расшифруйте слово</vt:lpstr>
      <vt:lpstr>Расшифруйте слово</vt:lpstr>
      <vt:lpstr>Станция «Школьная»</vt:lpstr>
      <vt:lpstr>Станция «Вычислительная»</vt:lpstr>
      <vt:lpstr> № 482 (а, б)  № 469</vt:lpstr>
      <vt:lpstr>Слайд 7</vt:lpstr>
      <vt:lpstr>Станция «Вычислительная»</vt:lpstr>
      <vt:lpstr>Станция «Спортивная»</vt:lpstr>
      <vt:lpstr>Станция «Научная»</vt:lpstr>
      <vt:lpstr>Свойства деления</vt:lpstr>
      <vt:lpstr>Свойства деления</vt:lpstr>
      <vt:lpstr>Свойства деления</vt:lpstr>
      <vt:lpstr>Станция «Научная»</vt:lpstr>
      <vt:lpstr>Станция «Историческая»</vt:lpstr>
      <vt:lpstr>Слайд 16</vt:lpstr>
      <vt:lpstr>Станция «Историческая»</vt:lpstr>
      <vt:lpstr>Станция «Школьная»</vt:lpstr>
      <vt:lpstr>Цифровой диктант</vt:lpstr>
      <vt:lpstr>Домашнее задание</vt:lpstr>
      <vt:lpstr>Используемые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18</cp:revision>
  <dcterms:created xsi:type="dcterms:W3CDTF">2011-11-19T10:38:51Z</dcterms:created>
  <dcterms:modified xsi:type="dcterms:W3CDTF">2015-10-26T18:32:56Z</dcterms:modified>
</cp:coreProperties>
</file>