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83" r:id="rId3"/>
    <p:sldId id="293" r:id="rId4"/>
    <p:sldId id="288" r:id="rId5"/>
    <p:sldId id="289" r:id="rId6"/>
    <p:sldId id="290" r:id="rId7"/>
    <p:sldId id="291" r:id="rId8"/>
    <p:sldId id="292" r:id="rId9"/>
    <p:sldId id="285" r:id="rId10"/>
    <p:sldId id="284" r:id="rId11"/>
    <p:sldId id="258" r:id="rId12"/>
    <p:sldId id="286" r:id="rId13"/>
    <p:sldId id="28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5F73378-303B-4355-9E1C-5202E50884C5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Математическое кафе»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228536"/>
            <a:ext cx="8501090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Автор: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учитель математики </a:t>
            </a:r>
          </a:p>
          <a:p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Дигорской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школы№2Туаева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Рисунок 4" descr="01se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3643313"/>
            <a:ext cx="2357454" cy="273662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239000" cy="11430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Рагу»Из логических смекалок»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7311008" cy="4990336"/>
          </a:xfrm>
          <a:solidFill>
            <a:srgbClr val="00B050"/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Из предложенных букв составьте </a:t>
            </a:r>
            <a:r>
              <a:rPr lang="ru-RU" dirty="0" smtClean="0"/>
              <a:t>слова , которые </a:t>
            </a:r>
            <a:r>
              <a:rPr lang="ru-RU" dirty="0" smtClean="0"/>
              <a:t>обозначают математические термины</a:t>
            </a:r>
          </a:p>
          <a:p>
            <a:pPr marL="514350" indent="-514350">
              <a:buNone/>
            </a:pPr>
            <a:r>
              <a:rPr lang="ru-RU" sz="4000" b="1" dirty="0" smtClean="0"/>
              <a:t>К Н Е Ы Л У Т А С О В О К Г</a:t>
            </a:r>
            <a:endParaRPr lang="ru-RU" sz="4000" b="1" dirty="0"/>
          </a:p>
        </p:txBody>
      </p:sp>
      <p:pic>
        <p:nvPicPr>
          <p:cNvPr id="4" name="Рисунок 3" descr="6422870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3881446"/>
            <a:ext cx="2273005" cy="2976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239000" cy="11430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ru-RU" dirty="0" smtClean="0"/>
              <a:t>Разминка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467236"/>
          </a:xfrm>
          <a:solidFill>
            <a:srgbClr val="00B050"/>
          </a:solidFill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ВАРИТ ОТЛИЧНО ТВОЯ ГОЛОВА:ПЯТЬ ПЛЮС ОДИН ПОЛУЧАЕТСЯ………….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ВЫШЕЛ ЗАЙЧИК ПОГУЛЯТЬ, ЛАП У ЗАЙЦА РОВНО………….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ХОДИТ В НАРОДЕ ТАКАЯ МОЛВА:ШЕСТЬ МИНУС ТРИ ПОЛУЧАЕТСЯ………….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ГОВОРИЛ УЧИТЕЛЬ ИРЕ,ЧТО ДВА БОЛЬШЕ,ЧЕМ…..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МЕНЬШЕ В ДЕСЯТЬ РАЗ,ЧЕМ МЕТР,ВСЕМ ИЗВЕСТНО…..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ТЫ НА ПТИЧКУ ПОСМОТРИ:ЛАП У ПТИЦЫ РОВНО…………….</a:t>
            </a:r>
          </a:p>
          <a:p>
            <a:pPr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ru-RU" dirty="0" smtClean="0"/>
              <a:t>Рулет из вопросов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ru-RU" dirty="0" smtClean="0"/>
              <a:t>За определенное время дать ответы на наибольшее количество вопросов</a:t>
            </a:r>
            <a:endParaRPr lang="ru-RU" dirty="0"/>
          </a:p>
        </p:txBody>
      </p:sp>
      <p:pic>
        <p:nvPicPr>
          <p:cNvPr id="4" name="Рисунок 3" descr="j023396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0978" y="3500438"/>
            <a:ext cx="2982006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ru-RU" dirty="0" smtClean="0"/>
              <a:t>Объявление итогов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 dirty="0" smtClean="0"/>
              <a:t>Окончена игра, но не грустите,</a:t>
            </a:r>
          </a:p>
          <a:p>
            <a:pPr>
              <a:buNone/>
            </a:pPr>
            <a:r>
              <a:rPr lang="ru-RU" dirty="0" smtClean="0"/>
              <a:t>Хоть проиграли или выиграли сейчас</a:t>
            </a:r>
          </a:p>
          <a:p>
            <a:pPr>
              <a:buNone/>
            </a:pPr>
            <a:r>
              <a:rPr lang="ru-RU" dirty="0" smtClean="0"/>
              <a:t>Будут в вашей жизни и успехи</a:t>
            </a:r>
          </a:p>
          <a:p>
            <a:pPr>
              <a:buNone/>
            </a:pPr>
            <a:r>
              <a:rPr lang="ru-RU" dirty="0" smtClean="0"/>
              <a:t>И победы еще не раз</a:t>
            </a:r>
          </a:p>
          <a:p>
            <a:pPr>
              <a:buNone/>
            </a:pPr>
            <a:r>
              <a:rPr lang="ru-RU" dirty="0" smtClean="0"/>
              <a:t>ГЛАВНОЕ не забывайте; Чтоб врачом, </a:t>
            </a:r>
          </a:p>
          <a:p>
            <a:pPr>
              <a:buNone/>
            </a:pPr>
            <a:r>
              <a:rPr lang="ru-RU" dirty="0" smtClean="0"/>
              <a:t>Моряком или летчиком стать </a:t>
            </a:r>
          </a:p>
          <a:p>
            <a:pPr>
              <a:buNone/>
            </a:pPr>
            <a:r>
              <a:rPr lang="ru-RU" b="1" dirty="0" smtClean="0"/>
              <a:t>НУЖНО ПРЕЖДЕ ВСЕГО МАТЕМАТИКУ ЗНАТЬ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САЛАТ «незабудка»ПОД СОУСОМ ИЗ ЗАГАДОК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ru-RU" dirty="0" smtClean="0"/>
              <a:t>1.ЧТО ОТЛИЧАЕТ ОДИН ПОЕЗД ОТ ДРУГОГО С ТОЧКИ ЗРЕНИЯ МАТЕМАТИКИ</a:t>
            </a:r>
          </a:p>
          <a:p>
            <a:r>
              <a:rPr lang="ru-RU" dirty="0" smtClean="0"/>
              <a:t>2.БЕЗ ЧЕГО НЕ МОГУТ ОБОЙТИСЬ ОХОТНИКИ,БАРАБАНЩИКИ И МАТЕМАТИКИ</a:t>
            </a:r>
          </a:p>
          <a:p>
            <a:r>
              <a:rPr lang="ru-RU" dirty="0" smtClean="0"/>
              <a:t>3.ЧТО </a:t>
            </a:r>
            <a:r>
              <a:rPr lang="ru-RU" dirty="0" smtClean="0"/>
              <a:t>ЕСТЬ У КАЖДОГО СЛОВА, РАСТЕНИЯ И УРАВНЕНИЯ</a:t>
            </a:r>
          </a:p>
          <a:p>
            <a:r>
              <a:rPr lang="ru-RU" dirty="0" smtClean="0"/>
              <a:t>4.КАКАЯ ГЕОМЕТРИЧЕСКАЯ ФИГУРА ИСПОЛЬЗУЕТСЯ ДЛЯ НАКАЗАНИЯ ДЕТЕЙ</a:t>
            </a:r>
          </a:p>
          <a:p>
            <a:r>
              <a:rPr lang="ru-RU" dirty="0" smtClean="0"/>
              <a:t>5.КАКАЯ ГЕОМЕТРИЧЕСКАЯ ФИГУРА ДРУЖИТ С СОЛНЦЕМ</a:t>
            </a:r>
          </a:p>
          <a:p>
            <a:r>
              <a:rPr lang="ru-RU" dirty="0" smtClean="0"/>
              <a:t>6.МНОГОГРАННИК ИЗ ЕГИПТА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САЛАТ «незабудка»ПОД СОУСОМ ИЗ ЗАГАДОК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ru-RU" sz="4800" dirty="0" smtClean="0"/>
              <a:t>1.ЧТО ОТЛИЧАЕТ ОДИН ПОЕЗД ОТ ДРУГОГО С ТОЧКИ ЗРЕНИЯ </a:t>
            </a:r>
            <a:r>
              <a:rPr lang="ru-RU" sz="4800" dirty="0" smtClean="0"/>
              <a:t>МАТЕМАТИКИ</a:t>
            </a:r>
            <a:endParaRPr lang="ru-RU" sz="4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ru-RU" sz="4000" dirty="0" smtClean="0"/>
              <a:t>САЛАТ </a:t>
            </a:r>
            <a:r>
              <a:rPr lang="ru-RU" sz="4000" dirty="0" smtClean="0"/>
              <a:t>«</a:t>
            </a:r>
            <a:r>
              <a:rPr lang="ru-RU" sz="4000" dirty="0" smtClean="0"/>
              <a:t>незабудка»ПОД </a:t>
            </a:r>
            <a:r>
              <a:rPr lang="ru-RU" sz="4000" dirty="0" smtClean="0"/>
              <a:t>СОУСОМ ИЗ ЗАГАДОК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ru-RU" sz="5400" dirty="0" smtClean="0"/>
              <a:t>2.БЕЗ ЧЕГО НЕ МОГУТ ОБОЙТИСЬ ОХОТНИКИ,БАРАБАНЩИКИ И МАТЕМАТИКИ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ru-RU" sz="4000" dirty="0" smtClean="0"/>
              <a:t>САЛАТ </a:t>
            </a:r>
            <a:r>
              <a:rPr lang="ru-RU" sz="4000" dirty="0" smtClean="0"/>
              <a:t>«</a:t>
            </a:r>
            <a:r>
              <a:rPr lang="ru-RU" sz="4000" dirty="0" smtClean="0"/>
              <a:t>незабудка»ПОД </a:t>
            </a:r>
            <a:r>
              <a:rPr lang="ru-RU" sz="4000" dirty="0" smtClean="0"/>
              <a:t>СОУСОМ ИЗ ЗАГАДОК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sz="5400" dirty="0" smtClean="0"/>
              <a:t>3.ЧТО ЕСТЬ У КАЖДОГО СЛОВА, РАСТЕНИЯ И УРАВНЕНИЯ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ru-RU" sz="4000" dirty="0" smtClean="0"/>
              <a:t>САЛАТ </a:t>
            </a:r>
            <a:r>
              <a:rPr lang="ru-RU" sz="4000" dirty="0" smtClean="0"/>
              <a:t>«</a:t>
            </a:r>
            <a:r>
              <a:rPr lang="ru-RU" sz="4000" dirty="0" smtClean="0"/>
              <a:t>незабудка»ПОД </a:t>
            </a:r>
            <a:r>
              <a:rPr lang="ru-RU" sz="4000" dirty="0" smtClean="0"/>
              <a:t>СОУСОМ ИЗ ЗАГАДОК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sz="5400" dirty="0" smtClean="0"/>
              <a:t>4.КАКАЯ ГЕОМЕТРИЧЕСКАЯ ФИГУРА ИСПОЛЬЗУЕТСЯ ДЛЯ НАКАЗАНИЯ ДЕТЕЙ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ru-RU" sz="4000" dirty="0" smtClean="0"/>
              <a:t>САЛАТ </a:t>
            </a:r>
            <a:r>
              <a:rPr lang="ru-RU" sz="4000" dirty="0" smtClean="0"/>
              <a:t>«</a:t>
            </a:r>
            <a:r>
              <a:rPr lang="ru-RU" sz="4000" dirty="0" smtClean="0"/>
              <a:t>незабудка»ПОД </a:t>
            </a:r>
            <a:r>
              <a:rPr lang="ru-RU" sz="4000" dirty="0" smtClean="0"/>
              <a:t>СОУСОМ ИЗ ЗАГАДОК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sz="5400" dirty="0" smtClean="0"/>
              <a:t>5.КАКАЯ ГЕОМЕТРИЧЕСКАЯ ФИГУРА ДРУЖИТ С СОЛНЦЕМ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ru-RU" sz="4000" dirty="0" smtClean="0"/>
              <a:t>САЛАТ </a:t>
            </a:r>
            <a:r>
              <a:rPr lang="ru-RU" sz="4000" dirty="0" smtClean="0"/>
              <a:t>«</a:t>
            </a:r>
            <a:r>
              <a:rPr lang="ru-RU" sz="4000" dirty="0" smtClean="0"/>
              <a:t>незабудка»ПОД </a:t>
            </a:r>
            <a:r>
              <a:rPr lang="ru-RU" sz="4000" dirty="0" smtClean="0"/>
              <a:t>СОУСОМ ИЗ ЗАГАДОК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sz="5400" dirty="0" smtClean="0"/>
              <a:t>6.МНОГОГРАННИК ИЗ ЕГИПТА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ru-RU" dirty="0" smtClean="0"/>
              <a:t>Борщ «Скороспел»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задача быстро установить, чем замечательно каждое из чисел</a:t>
            </a:r>
          </a:p>
          <a:p>
            <a:r>
              <a:rPr lang="ru-RU" b="1" dirty="0" smtClean="0"/>
              <a:t>3,14</a:t>
            </a:r>
          </a:p>
          <a:p>
            <a:r>
              <a:rPr lang="ru-RU" b="1" dirty="0" smtClean="0"/>
              <a:t>9,8</a:t>
            </a:r>
          </a:p>
          <a:p>
            <a:r>
              <a:rPr lang="ru-RU" b="1" dirty="0" smtClean="0"/>
              <a:t>2,54</a:t>
            </a:r>
          </a:p>
        </p:txBody>
      </p:sp>
      <p:pic>
        <p:nvPicPr>
          <p:cNvPr id="6" name="Рисунок 5" descr="15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989349">
            <a:off x="4936527" y="2967958"/>
            <a:ext cx="2913056" cy="4005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420</TotalTime>
  <Words>284</Words>
  <Application>Microsoft Office PowerPoint</Application>
  <PresentationFormat>Экран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Математическое кафе»</vt:lpstr>
      <vt:lpstr>САЛАТ «незабудка»ПОД СОУСОМ ИЗ ЗАГАДОК</vt:lpstr>
      <vt:lpstr>САЛАТ «незабудка»ПОД СОУСОМ ИЗ ЗАГАДОК</vt:lpstr>
      <vt:lpstr>САЛАТ «незабудка»ПОД СОУСОМ ИЗ ЗАГАДОК</vt:lpstr>
      <vt:lpstr>САЛАТ «незабудка»ПОД СОУСОМ ИЗ ЗАГАДОК</vt:lpstr>
      <vt:lpstr>САЛАТ «незабудка»ПОД СОУСОМ ИЗ ЗАГАДОК</vt:lpstr>
      <vt:lpstr>САЛАТ «незабудка»ПОД СОУСОМ ИЗ ЗАГАДОК</vt:lpstr>
      <vt:lpstr>САЛАТ «незабудка»ПОД СОУСОМ ИЗ ЗАГАДОК</vt:lpstr>
      <vt:lpstr>Борщ «Скороспел»</vt:lpstr>
      <vt:lpstr>Рагу»Из логических смекалок»</vt:lpstr>
      <vt:lpstr>Разминка </vt:lpstr>
      <vt:lpstr>Рулет из вопросов</vt:lpstr>
      <vt:lpstr>Объявление итогов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«Великие математики»</dc:title>
  <dc:creator>User</dc:creator>
  <cp:lastModifiedBy>Компьютер</cp:lastModifiedBy>
  <cp:revision>24</cp:revision>
  <dcterms:created xsi:type="dcterms:W3CDTF">2010-02-28T11:47:27Z</dcterms:created>
  <dcterms:modified xsi:type="dcterms:W3CDTF">2013-12-17T18:30:13Z</dcterms:modified>
</cp:coreProperties>
</file>