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1" r:id="rId2"/>
    <p:sldId id="258" r:id="rId3"/>
    <p:sldId id="259" r:id="rId4"/>
    <p:sldId id="260" r:id="rId5"/>
    <p:sldId id="262" r:id="rId6"/>
    <p:sldId id="263" r:id="rId7"/>
    <p:sldId id="270" r:id="rId8"/>
    <p:sldId id="264" r:id="rId9"/>
    <p:sldId id="265" r:id="rId10"/>
    <p:sldId id="266" r:id="rId11"/>
    <p:sldId id="267" r:id="rId12"/>
    <p:sldId id="271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80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86F22-DA2A-4D31-8914-FB4B378D1207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AE7BC-19E8-4711-B836-713ACD668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37778-E46D-42CE-991A-F1F4458BA329}" type="slidenum">
              <a:rPr lang="ru-RU"/>
              <a:pPr/>
              <a:t>12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Рисунки Савченко Е.М.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A9F15D-8A3B-40AC-9302-CDA2261BE1FC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4F8CD6-A71A-465B-80F2-DE76CFF060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7"/>
          <p:cNvSpPr>
            <a:spLocks noChangeArrowheads="1"/>
          </p:cNvSpPr>
          <p:nvPr/>
        </p:nvSpPr>
        <p:spPr bwMode="auto">
          <a:xfrm>
            <a:off x="2071670" y="357166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  <a:endParaRPr lang="ru-RU" sz="4800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Oval 18"/>
          <p:cNvSpPr>
            <a:spLocks noChangeArrowheads="1"/>
          </p:cNvSpPr>
          <p:nvPr/>
        </p:nvSpPr>
        <p:spPr bwMode="auto">
          <a:xfrm>
            <a:off x="4714876" y="2000240"/>
            <a:ext cx="914400" cy="914400"/>
          </a:xfrm>
          <a:prstGeom prst="ellipse">
            <a:avLst/>
          </a:prstGeom>
          <a:gradFill rotWithShape="1">
            <a:gsLst>
              <a:gs pos="0">
                <a:srgbClr val="00FFFF">
                  <a:gamma/>
                  <a:shade val="66275"/>
                  <a:invGamma/>
                </a:srgbClr>
              </a:gs>
              <a:gs pos="50000">
                <a:srgbClr val="00FFFF"/>
              </a:gs>
              <a:gs pos="100000">
                <a:srgbClr val="00FF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</a:t>
            </a:r>
            <a:endParaRPr lang="ru-RU" sz="4800" dirty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Oval 20"/>
          <p:cNvSpPr>
            <a:spLocks noChangeArrowheads="1"/>
          </p:cNvSpPr>
          <p:nvPr/>
        </p:nvSpPr>
        <p:spPr bwMode="auto">
          <a:xfrm>
            <a:off x="4572000" y="214290"/>
            <a:ext cx="914400" cy="914400"/>
          </a:xfrm>
          <a:prstGeom prst="ellipse">
            <a:avLst/>
          </a:prstGeom>
          <a:gradFill rotWithShape="1">
            <a:gsLst>
              <a:gs pos="0">
                <a:srgbClr val="66FF66">
                  <a:gamma/>
                  <a:shade val="76078"/>
                  <a:invGamma/>
                </a:srgbClr>
              </a:gs>
              <a:gs pos="50000">
                <a:srgbClr val="66FF66"/>
              </a:gs>
              <a:gs pos="100000">
                <a:srgbClr val="66FF66">
                  <a:gamma/>
                  <a:shade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</p:txBody>
      </p:sp>
      <p:sp>
        <p:nvSpPr>
          <p:cNvPr id="6" name="Oval 21"/>
          <p:cNvSpPr>
            <a:spLocks noChangeArrowheads="1"/>
          </p:cNvSpPr>
          <p:nvPr/>
        </p:nvSpPr>
        <p:spPr bwMode="auto">
          <a:xfrm>
            <a:off x="0" y="1428736"/>
            <a:ext cx="914400" cy="914400"/>
          </a:xfrm>
          <a:prstGeom prst="ellipse">
            <a:avLst/>
          </a:prstGeom>
          <a:gradFill rotWithShape="1">
            <a:gsLst>
              <a:gs pos="0">
                <a:srgbClr val="0000FF">
                  <a:gamma/>
                  <a:shade val="56078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5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</p:txBody>
      </p:sp>
      <p:sp>
        <p:nvSpPr>
          <p:cNvPr id="7" name="Oval 22"/>
          <p:cNvSpPr>
            <a:spLocks noChangeArrowheads="1"/>
          </p:cNvSpPr>
          <p:nvPr/>
        </p:nvSpPr>
        <p:spPr bwMode="auto">
          <a:xfrm>
            <a:off x="3643306" y="2000240"/>
            <a:ext cx="914400" cy="914400"/>
          </a:xfrm>
          <a:prstGeom prst="ellipse">
            <a:avLst/>
          </a:prstGeom>
          <a:gradFill rotWithShape="1">
            <a:gsLst>
              <a:gs pos="0">
                <a:srgbClr val="FADDA4">
                  <a:gamma/>
                  <a:shade val="46275"/>
                  <a:invGamma/>
                </a:srgbClr>
              </a:gs>
              <a:gs pos="50000">
                <a:srgbClr val="FADDA4"/>
              </a:gs>
              <a:gs pos="100000">
                <a:srgbClr val="FADDA4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</p:txBody>
      </p:sp>
      <p:sp>
        <p:nvSpPr>
          <p:cNvPr id="8" name="Oval 23"/>
          <p:cNvSpPr>
            <a:spLocks noChangeArrowheads="1"/>
          </p:cNvSpPr>
          <p:nvPr/>
        </p:nvSpPr>
        <p:spPr bwMode="auto">
          <a:xfrm>
            <a:off x="5786446" y="200024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</p:txBody>
      </p:sp>
      <p:sp>
        <p:nvSpPr>
          <p:cNvPr id="9" name="Oval 24"/>
          <p:cNvSpPr>
            <a:spLocks noChangeArrowheads="1"/>
          </p:cNvSpPr>
          <p:nvPr/>
        </p:nvSpPr>
        <p:spPr bwMode="auto">
          <a:xfrm>
            <a:off x="7858148" y="1500174"/>
            <a:ext cx="914400" cy="9144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</p:txBody>
      </p:sp>
      <p:sp>
        <p:nvSpPr>
          <p:cNvPr id="10" name="Oval 25"/>
          <p:cNvSpPr>
            <a:spLocks noChangeArrowheads="1"/>
          </p:cNvSpPr>
          <p:nvPr/>
        </p:nvSpPr>
        <p:spPr bwMode="auto">
          <a:xfrm>
            <a:off x="6786578" y="2000240"/>
            <a:ext cx="914400" cy="914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</p:txBody>
      </p:sp>
      <p:sp>
        <p:nvSpPr>
          <p:cNvPr id="12" name="Oval 31"/>
          <p:cNvSpPr>
            <a:spLocks noChangeArrowheads="1"/>
          </p:cNvSpPr>
          <p:nvPr/>
        </p:nvSpPr>
        <p:spPr bwMode="auto">
          <a:xfrm>
            <a:off x="857224" y="857232"/>
            <a:ext cx="914400" cy="914400"/>
          </a:xfrm>
          <a:prstGeom prst="ellipse">
            <a:avLst/>
          </a:prstGeom>
          <a:gradFill rotWithShape="1">
            <a:gsLst>
              <a:gs pos="0">
                <a:srgbClr val="E55DC8">
                  <a:gamma/>
                  <a:shade val="46275"/>
                  <a:invGamma/>
                </a:srgbClr>
              </a:gs>
              <a:gs pos="50000">
                <a:srgbClr val="E55DC8"/>
              </a:gs>
              <a:gs pos="100000">
                <a:srgbClr val="E55DC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13" name="Oval 21"/>
          <p:cNvSpPr>
            <a:spLocks noChangeArrowheads="1"/>
          </p:cNvSpPr>
          <p:nvPr/>
        </p:nvSpPr>
        <p:spPr bwMode="auto">
          <a:xfrm>
            <a:off x="3214678" y="214290"/>
            <a:ext cx="914400" cy="914400"/>
          </a:xfrm>
          <a:prstGeom prst="ellipse">
            <a:avLst/>
          </a:prstGeom>
          <a:gradFill rotWithShape="1">
            <a:gsLst>
              <a:gs pos="0">
                <a:srgbClr val="0000FF">
                  <a:gamma/>
                  <a:shade val="56078"/>
                  <a:invGamma/>
                </a:srgbClr>
              </a:gs>
              <a:gs pos="50000">
                <a:srgbClr val="0000FF"/>
              </a:gs>
              <a:gs pos="100000">
                <a:srgbClr val="0000FF">
                  <a:gamma/>
                  <a:shade val="5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</p:txBody>
      </p:sp>
      <p:sp>
        <p:nvSpPr>
          <p:cNvPr id="14" name="Oval 27"/>
          <p:cNvSpPr>
            <a:spLocks noChangeArrowheads="1"/>
          </p:cNvSpPr>
          <p:nvPr/>
        </p:nvSpPr>
        <p:spPr bwMode="auto">
          <a:xfrm>
            <a:off x="6072198" y="428604"/>
            <a:ext cx="914400" cy="914400"/>
          </a:xfrm>
          <a:prstGeom prst="ellipse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  <a:endParaRPr lang="ru-RU" sz="4800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Oval 27"/>
          <p:cNvSpPr>
            <a:spLocks noChangeArrowheads="1"/>
          </p:cNvSpPr>
          <p:nvPr/>
        </p:nvSpPr>
        <p:spPr bwMode="auto">
          <a:xfrm>
            <a:off x="7143768" y="785794"/>
            <a:ext cx="914400" cy="91440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  <a:endParaRPr lang="ru-RU" sz="4800" dirty="0">
              <a:solidFill>
                <a:srgbClr val="FF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Oval 21"/>
          <p:cNvSpPr>
            <a:spLocks noChangeArrowheads="1"/>
          </p:cNvSpPr>
          <p:nvPr/>
        </p:nvSpPr>
        <p:spPr bwMode="auto">
          <a:xfrm>
            <a:off x="2500298" y="2071678"/>
            <a:ext cx="914400" cy="914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</p:txBody>
      </p:sp>
      <p:sp>
        <p:nvSpPr>
          <p:cNvPr id="17" name="Oval 25"/>
          <p:cNvSpPr>
            <a:spLocks noChangeArrowheads="1"/>
          </p:cNvSpPr>
          <p:nvPr/>
        </p:nvSpPr>
        <p:spPr bwMode="auto">
          <a:xfrm>
            <a:off x="1285852" y="2143116"/>
            <a:ext cx="914400" cy="914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</a:t>
            </a:r>
          </a:p>
        </p:txBody>
      </p:sp>
      <p:sp>
        <p:nvSpPr>
          <p:cNvPr id="18" name="Oval 25"/>
          <p:cNvSpPr>
            <a:spLocks noChangeArrowheads="1"/>
          </p:cNvSpPr>
          <p:nvPr/>
        </p:nvSpPr>
        <p:spPr bwMode="auto">
          <a:xfrm>
            <a:off x="2428860" y="4357694"/>
            <a:ext cx="914400" cy="914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19" name="Oval 31"/>
          <p:cNvSpPr>
            <a:spLocks noChangeArrowheads="1"/>
          </p:cNvSpPr>
          <p:nvPr/>
        </p:nvSpPr>
        <p:spPr bwMode="auto">
          <a:xfrm>
            <a:off x="1285852" y="4357694"/>
            <a:ext cx="914400" cy="914400"/>
          </a:xfrm>
          <a:prstGeom prst="ellipse">
            <a:avLst/>
          </a:prstGeom>
          <a:gradFill rotWithShape="1">
            <a:gsLst>
              <a:gs pos="0">
                <a:srgbClr val="E55DC8">
                  <a:gamma/>
                  <a:shade val="46275"/>
                  <a:invGamma/>
                </a:srgbClr>
              </a:gs>
              <a:gs pos="50000">
                <a:srgbClr val="E55DC8"/>
              </a:gs>
              <a:gs pos="100000">
                <a:srgbClr val="E55DC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</a:t>
            </a:r>
          </a:p>
        </p:txBody>
      </p:sp>
      <p:sp>
        <p:nvSpPr>
          <p:cNvPr id="21" name="Oval 25"/>
          <p:cNvSpPr>
            <a:spLocks noChangeArrowheads="1"/>
          </p:cNvSpPr>
          <p:nvPr/>
        </p:nvSpPr>
        <p:spPr bwMode="auto">
          <a:xfrm>
            <a:off x="4500562" y="4357694"/>
            <a:ext cx="914400" cy="914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22" name="Oval 31"/>
          <p:cNvSpPr>
            <a:spLocks noChangeArrowheads="1"/>
          </p:cNvSpPr>
          <p:nvPr/>
        </p:nvSpPr>
        <p:spPr bwMode="auto">
          <a:xfrm>
            <a:off x="3500430" y="4357694"/>
            <a:ext cx="914400" cy="914400"/>
          </a:xfrm>
          <a:prstGeom prst="ellipse">
            <a:avLst/>
          </a:prstGeom>
          <a:gradFill rotWithShape="1">
            <a:gsLst>
              <a:gs pos="0">
                <a:srgbClr val="E55DC8">
                  <a:gamma/>
                  <a:shade val="46275"/>
                  <a:invGamma/>
                </a:srgbClr>
              </a:gs>
              <a:gs pos="50000">
                <a:srgbClr val="E55DC8"/>
              </a:gs>
              <a:gs pos="100000">
                <a:srgbClr val="E55DC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</a:t>
            </a:r>
          </a:p>
        </p:txBody>
      </p:sp>
      <p:sp>
        <p:nvSpPr>
          <p:cNvPr id="23" name="Oval 31"/>
          <p:cNvSpPr>
            <a:spLocks noChangeArrowheads="1"/>
          </p:cNvSpPr>
          <p:nvPr/>
        </p:nvSpPr>
        <p:spPr bwMode="auto">
          <a:xfrm>
            <a:off x="5472090" y="4357694"/>
            <a:ext cx="914400" cy="914400"/>
          </a:xfrm>
          <a:prstGeom prst="ellipse">
            <a:avLst/>
          </a:prstGeom>
          <a:gradFill rotWithShape="1">
            <a:gsLst>
              <a:gs pos="0">
                <a:srgbClr val="E55DC8">
                  <a:gamma/>
                  <a:shade val="46275"/>
                  <a:invGamma/>
                </a:srgbClr>
              </a:gs>
              <a:gs pos="50000">
                <a:srgbClr val="E55DC8"/>
              </a:gs>
              <a:gs pos="100000">
                <a:srgbClr val="E55DC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</a:t>
            </a:r>
          </a:p>
        </p:txBody>
      </p:sp>
      <p:sp>
        <p:nvSpPr>
          <p:cNvPr id="24" name="Oval 25"/>
          <p:cNvSpPr>
            <a:spLocks noChangeArrowheads="1"/>
          </p:cNvSpPr>
          <p:nvPr/>
        </p:nvSpPr>
        <p:spPr bwMode="auto">
          <a:xfrm>
            <a:off x="6643702" y="4286256"/>
            <a:ext cx="914400" cy="914400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ы</a:t>
            </a:r>
          </a:p>
        </p:txBody>
      </p:sp>
    </p:spTree>
    <p:extLst>
      <p:ext uri="{BB962C8B-B14F-4D97-AF65-F5344CB8AC3E}">
        <p14:creationId xmlns:p14="http://schemas.microsoft.com/office/powerpoint/2010/main" xmlns="" val="146824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set>
                                      <p:cBhvr>
                                        <p:cTn id="18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3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680C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680C2"/>
                                      </p:to>
                                    </p:animClr>
                                    <p:set>
                                      <p:cBhvr>
                                        <p:cTn id="28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ADDA4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DDA4"/>
                                      </p:to>
                                    </p:animClr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  <p:set>
                                      <p:cBhvr>
                                        <p:cTn id="38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48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53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set>
                                      <p:cBhvr>
                                        <p:cTn id="58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55DC8"/>
                                      </p:to>
                                    </p:animClr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3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8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83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8" dur="50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autoRev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98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03" dur="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785794"/>
            <a:ext cx="810471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kumimoji="0" lang="ru-RU" sz="3600" b="1" i="1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МАТЕМАТИЧЕСКАЯ  РЕКЛАМНАЯ  </a:t>
            </a:r>
          </a:p>
          <a:p>
            <a:pPr algn="ctr"/>
            <a:r>
              <a:rPr kumimoji="0" lang="ru-RU" sz="3600" b="1" i="1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ПАУЗА.</a:t>
            </a:r>
            <a:endParaRPr lang="ru-RU" sz="36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4818" name="Picture 2" descr="C:\Users\Q\Desktop\рисунки\iCA2NAB3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8868"/>
            <a:ext cx="4464398" cy="3071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1604" y="642918"/>
            <a:ext cx="59527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u="sng" cap="all" spc="0" dirty="0" err="1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Заморочки</a:t>
            </a:r>
            <a:r>
              <a:rPr lang="ru-RU" sz="5400" b="1" u="sng" cap="all" spc="0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из </a:t>
            </a:r>
            <a:endParaRPr lang="ru-RU" sz="5400" b="1" u="sng" cap="all" spc="0" dirty="0" smtClean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5400" b="1" u="sng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мешочка</a:t>
            </a:r>
            <a:endParaRPr lang="ru-RU" sz="5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050" name="Picture 2" descr="C:\Users\Q\Desktop\1316519111_1316413500_loto_resiz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571744"/>
            <a:ext cx="3143272" cy="40083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auto">
          <a:xfrm>
            <a:off x="4630738" y="3357563"/>
            <a:ext cx="327025" cy="1150937"/>
          </a:xfrm>
          <a:custGeom>
            <a:avLst/>
            <a:gdLst/>
            <a:ahLst/>
            <a:cxnLst>
              <a:cxn ang="0">
                <a:pos x="175" y="0"/>
              </a:cxn>
              <a:cxn ang="0">
                <a:pos x="206" y="333"/>
              </a:cxn>
              <a:cxn ang="0">
                <a:pos x="0" y="725"/>
              </a:cxn>
            </a:cxnLst>
            <a:rect l="0" t="0" r="r" b="b"/>
            <a:pathLst>
              <a:path w="206" h="725">
                <a:moveTo>
                  <a:pt x="175" y="0"/>
                </a:moveTo>
                <a:lnTo>
                  <a:pt x="206" y="333"/>
                </a:lnTo>
                <a:lnTo>
                  <a:pt x="0" y="725"/>
                </a:ln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2778125" y="5270500"/>
            <a:ext cx="72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И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0485" name="Freeform 41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86" name="Freeform 42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87" name="Freeform 43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88" name="Freeform 44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89" name="Freeform 45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90" name="Freeform 46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91" name="Freeform 47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  <p:sp>
          <p:nvSpPr>
            <p:cNvPr id="20492" name="Freeform 48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cs typeface="Arial" pitchFamily="34" charset="0"/>
              </a:endParaRPr>
            </a:p>
          </p:txBody>
        </p:sp>
      </p:grp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3886200" y="5257800"/>
            <a:ext cx="2300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6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МЕТР</a:t>
            </a:r>
          </a:p>
        </p:txBody>
      </p:sp>
      <p:sp>
        <p:nvSpPr>
          <p:cNvPr id="2" name="Text Box 32"/>
          <p:cNvSpPr txBox="1">
            <a:spLocks noChangeArrowheads="1"/>
          </p:cNvSpPr>
          <p:nvPr/>
        </p:nvSpPr>
        <p:spPr bwMode="auto">
          <a:xfrm>
            <a:off x="2244725" y="5257800"/>
            <a:ext cx="72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60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Д</a:t>
            </a:r>
          </a:p>
        </p:txBody>
      </p:sp>
      <p:sp>
        <p:nvSpPr>
          <p:cNvPr id="3" name="Text Box 32"/>
          <p:cNvSpPr txBox="1">
            <a:spLocks noChangeArrowheads="1"/>
          </p:cNvSpPr>
          <p:nvPr/>
        </p:nvSpPr>
        <p:spPr bwMode="auto">
          <a:xfrm>
            <a:off x="3311525" y="5257800"/>
            <a:ext cx="727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А</a:t>
            </a:r>
          </a:p>
        </p:txBody>
      </p:sp>
      <p:pic>
        <p:nvPicPr>
          <p:cNvPr id="20496" name="Picture 16" descr="z_size_mete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2209800"/>
            <a:ext cx="2667000" cy="2667000"/>
          </a:xfrm>
          <a:prstGeom prst="rect">
            <a:avLst/>
          </a:prstGeom>
          <a:noFill/>
        </p:spPr>
      </p:pic>
      <p:sp>
        <p:nvSpPr>
          <p:cNvPr id="20497" name="Freeform 17"/>
          <p:cNvSpPr>
            <a:spLocks/>
          </p:cNvSpPr>
          <p:nvPr/>
        </p:nvSpPr>
        <p:spPr bwMode="auto">
          <a:xfrm>
            <a:off x="1190625" y="3597275"/>
            <a:ext cx="388938" cy="793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" y="227"/>
              </a:cxn>
              <a:cxn ang="0">
                <a:pos x="245" y="500"/>
              </a:cxn>
            </a:cxnLst>
            <a:rect l="0" t="0" r="r" b="b"/>
            <a:pathLst>
              <a:path w="245" h="500">
                <a:moveTo>
                  <a:pt x="0" y="0"/>
                </a:moveTo>
                <a:lnTo>
                  <a:pt x="15" y="227"/>
                </a:lnTo>
                <a:lnTo>
                  <a:pt x="245" y="500"/>
                </a:ln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8" name="Freeform 18"/>
          <p:cNvSpPr>
            <a:spLocks/>
          </p:cNvSpPr>
          <p:nvPr/>
        </p:nvSpPr>
        <p:spPr bwMode="auto">
          <a:xfrm rot="-512856">
            <a:off x="2070100" y="3230563"/>
            <a:ext cx="311150" cy="129222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6" y="114"/>
              </a:cxn>
              <a:cxn ang="0">
                <a:pos x="0" y="203"/>
              </a:cxn>
            </a:cxnLst>
            <a:rect l="0" t="0" r="r" b="b"/>
            <a:pathLst>
              <a:path w="46" h="203">
                <a:moveTo>
                  <a:pt x="41" y="0"/>
                </a:moveTo>
                <a:lnTo>
                  <a:pt x="46" y="114"/>
                </a:lnTo>
                <a:lnTo>
                  <a:pt x="0" y="203"/>
                </a:ln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99" name="Freeform 19"/>
          <p:cNvSpPr>
            <a:spLocks/>
          </p:cNvSpPr>
          <p:nvPr/>
        </p:nvSpPr>
        <p:spPr bwMode="auto">
          <a:xfrm rot="-1823154">
            <a:off x="2117725" y="4294188"/>
            <a:ext cx="635000" cy="577850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33CC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0" name="Freeform 20"/>
          <p:cNvSpPr>
            <a:spLocks/>
          </p:cNvSpPr>
          <p:nvPr/>
        </p:nvSpPr>
        <p:spPr bwMode="auto">
          <a:xfrm rot="1337206" flipH="1">
            <a:off x="1089025" y="4237038"/>
            <a:ext cx="679450" cy="584200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33CC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 rot="-72794">
            <a:off x="3286125" y="1103313"/>
            <a:ext cx="1927225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9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cs typeface="Arial" pitchFamily="34" charset="0"/>
              </a:rPr>
              <a:t>А</a:t>
            </a:r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 rot="-72794">
            <a:off x="796925" y="1055688"/>
            <a:ext cx="1901825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9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cs typeface="Arial" pitchFamily="34" charset="0"/>
              </a:rPr>
              <a:t>Д</a:t>
            </a:r>
          </a:p>
        </p:txBody>
      </p:sp>
      <p:sp>
        <p:nvSpPr>
          <p:cNvPr id="20503" name="Freeform 23"/>
          <p:cNvSpPr>
            <a:spLocks/>
          </p:cNvSpPr>
          <p:nvPr/>
        </p:nvSpPr>
        <p:spPr bwMode="auto">
          <a:xfrm>
            <a:off x="3081338" y="2298700"/>
            <a:ext cx="708025" cy="669925"/>
          </a:xfrm>
          <a:custGeom>
            <a:avLst/>
            <a:gdLst/>
            <a:ahLst/>
            <a:cxnLst>
              <a:cxn ang="0">
                <a:pos x="446" y="0"/>
              </a:cxn>
              <a:cxn ang="0">
                <a:pos x="239" y="163"/>
              </a:cxn>
              <a:cxn ang="0">
                <a:pos x="0" y="422"/>
              </a:cxn>
            </a:cxnLst>
            <a:rect l="0" t="0" r="r" b="b"/>
            <a:pathLst>
              <a:path w="446" h="422">
                <a:moveTo>
                  <a:pt x="446" y="0"/>
                </a:moveTo>
                <a:cubicBezTo>
                  <a:pt x="410" y="27"/>
                  <a:pt x="313" y="93"/>
                  <a:pt x="239" y="163"/>
                </a:cubicBezTo>
                <a:cubicBezTo>
                  <a:pt x="165" y="233"/>
                  <a:pt x="50" y="369"/>
                  <a:pt x="0" y="422"/>
                </a:cubicBez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4" name="Freeform 24"/>
          <p:cNvSpPr>
            <a:spLocks/>
          </p:cNvSpPr>
          <p:nvPr/>
        </p:nvSpPr>
        <p:spPr bwMode="auto">
          <a:xfrm rot="16208682" flipH="1">
            <a:off x="2720975" y="2949575"/>
            <a:ext cx="420688" cy="300038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00FF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5" name="Freeform 25"/>
          <p:cNvSpPr>
            <a:spLocks/>
          </p:cNvSpPr>
          <p:nvPr/>
        </p:nvSpPr>
        <p:spPr bwMode="auto">
          <a:xfrm>
            <a:off x="2443163" y="2225675"/>
            <a:ext cx="449262" cy="668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3" y="162"/>
              </a:cxn>
              <a:cxn ang="0">
                <a:pos x="283" y="421"/>
              </a:cxn>
            </a:cxnLst>
            <a:rect l="0" t="0" r="r" b="b"/>
            <a:pathLst>
              <a:path w="283" h="421">
                <a:moveTo>
                  <a:pt x="0" y="0"/>
                </a:moveTo>
                <a:cubicBezTo>
                  <a:pt x="28" y="27"/>
                  <a:pt x="116" y="92"/>
                  <a:pt x="163" y="162"/>
                </a:cubicBezTo>
                <a:cubicBezTo>
                  <a:pt x="210" y="232"/>
                  <a:pt x="258" y="368"/>
                  <a:pt x="283" y="421"/>
                </a:cubicBez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6" name="Freeform 26"/>
          <p:cNvSpPr>
            <a:spLocks/>
          </p:cNvSpPr>
          <p:nvPr/>
        </p:nvSpPr>
        <p:spPr bwMode="auto">
          <a:xfrm>
            <a:off x="576263" y="2214563"/>
            <a:ext cx="554037" cy="754062"/>
          </a:xfrm>
          <a:custGeom>
            <a:avLst/>
            <a:gdLst/>
            <a:ahLst/>
            <a:cxnLst>
              <a:cxn ang="0">
                <a:pos x="349" y="0"/>
              </a:cxn>
              <a:cxn ang="0">
                <a:pos x="8" y="197"/>
              </a:cxn>
              <a:cxn ang="0">
                <a:pos x="303" y="475"/>
              </a:cxn>
            </a:cxnLst>
            <a:rect l="0" t="0" r="r" b="b"/>
            <a:pathLst>
              <a:path w="349" h="475">
                <a:moveTo>
                  <a:pt x="349" y="0"/>
                </a:moveTo>
                <a:cubicBezTo>
                  <a:pt x="290" y="33"/>
                  <a:pt x="16" y="118"/>
                  <a:pt x="8" y="197"/>
                </a:cubicBezTo>
                <a:cubicBezTo>
                  <a:pt x="0" y="276"/>
                  <a:pt x="242" y="417"/>
                  <a:pt x="303" y="475"/>
                </a:cubicBez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7" name="Freeform 27"/>
          <p:cNvSpPr>
            <a:spLocks/>
          </p:cNvSpPr>
          <p:nvPr/>
        </p:nvSpPr>
        <p:spPr bwMode="auto">
          <a:xfrm rot="379961" flipH="1">
            <a:off x="825500" y="2903538"/>
            <a:ext cx="358775" cy="349250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00FF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8" name="Freeform 28"/>
          <p:cNvSpPr>
            <a:spLocks/>
          </p:cNvSpPr>
          <p:nvPr/>
        </p:nvSpPr>
        <p:spPr bwMode="auto">
          <a:xfrm rot="4603754">
            <a:off x="2800350" y="2930525"/>
            <a:ext cx="420688" cy="300038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00FF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09" name="Freeform 29"/>
          <p:cNvSpPr>
            <a:spLocks/>
          </p:cNvSpPr>
          <p:nvPr/>
        </p:nvSpPr>
        <p:spPr bwMode="auto">
          <a:xfrm>
            <a:off x="3633788" y="3405188"/>
            <a:ext cx="460375" cy="1023937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0" y="326"/>
              </a:cxn>
              <a:cxn ang="0">
                <a:pos x="290" y="645"/>
              </a:cxn>
            </a:cxnLst>
            <a:rect l="0" t="0" r="r" b="b"/>
            <a:pathLst>
              <a:path w="290" h="645">
                <a:moveTo>
                  <a:pt x="15" y="0"/>
                </a:moveTo>
                <a:lnTo>
                  <a:pt x="0" y="326"/>
                </a:lnTo>
                <a:lnTo>
                  <a:pt x="290" y="645"/>
                </a:ln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0" name="Freeform 30"/>
          <p:cNvSpPr>
            <a:spLocks/>
          </p:cNvSpPr>
          <p:nvPr/>
        </p:nvSpPr>
        <p:spPr bwMode="auto">
          <a:xfrm rot="-1823154">
            <a:off x="4598988" y="4260850"/>
            <a:ext cx="636587" cy="577850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33CC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1" name="Freeform 31"/>
          <p:cNvSpPr>
            <a:spLocks/>
          </p:cNvSpPr>
          <p:nvPr/>
        </p:nvSpPr>
        <p:spPr bwMode="auto">
          <a:xfrm rot="1337206" flipH="1">
            <a:off x="3571875" y="4294188"/>
            <a:ext cx="679450" cy="582612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46" y="28"/>
              </a:cxn>
              <a:cxn ang="0">
                <a:pos x="72" y="73"/>
              </a:cxn>
              <a:cxn ang="0">
                <a:pos x="52" y="68"/>
              </a:cxn>
              <a:cxn ang="0">
                <a:pos x="7" y="35"/>
              </a:cxn>
              <a:cxn ang="0">
                <a:pos x="10" y="1"/>
              </a:cxn>
            </a:cxnLst>
            <a:rect l="0" t="0" r="r" b="b"/>
            <a:pathLst>
              <a:path w="73" h="80">
                <a:moveTo>
                  <a:pt x="10" y="1"/>
                </a:moveTo>
                <a:cubicBezTo>
                  <a:pt x="16" y="0"/>
                  <a:pt x="36" y="16"/>
                  <a:pt x="46" y="28"/>
                </a:cubicBezTo>
                <a:cubicBezTo>
                  <a:pt x="56" y="40"/>
                  <a:pt x="71" y="66"/>
                  <a:pt x="72" y="73"/>
                </a:cubicBezTo>
                <a:cubicBezTo>
                  <a:pt x="73" y="80"/>
                  <a:pt x="63" y="74"/>
                  <a:pt x="52" y="68"/>
                </a:cubicBezTo>
                <a:cubicBezTo>
                  <a:pt x="41" y="62"/>
                  <a:pt x="14" y="46"/>
                  <a:pt x="7" y="35"/>
                </a:cubicBezTo>
                <a:cubicBezTo>
                  <a:pt x="0" y="24"/>
                  <a:pt x="2" y="1"/>
                  <a:pt x="10" y="1"/>
                </a:cubicBezTo>
                <a:close/>
              </a:path>
            </a:pathLst>
          </a:custGeom>
          <a:solidFill>
            <a:srgbClr val="33CCFF"/>
          </a:solidFill>
          <a:ln w="31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512" name="Freeform 32"/>
          <p:cNvSpPr>
            <a:spLocks/>
          </p:cNvSpPr>
          <p:nvPr/>
        </p:nvSpPr>
        <p:spPr bwMode="auto">
          <a:xfrm>
            <a:off x="4668838" y="1327150"/>
            <a:ext cx="436562" cy="911225"/>
          </a:xfrm>
          <a:custGeom>
            <a:avLst/>
            <a:gdLst/>
            <a:ahLst/>
            <a:cxnLst>
              <a:cxn ang="0">
                <a:pos x="0" y="574"/>
              </a:cxn>
              <a:cxn ang="0">
                <a:pos x="195" y="447"/>
              </a:cxn>
              <a:cxn ang="0">
                <a:pos x="275" y="0"/>
              </a:cxn>
            </a:cxnLst>
            <a:rect l="0" t="0" r="r" b="b"/>
            <a:pathLst>
              <a:path w="275" h="574">
                <a:moveTo>
                  <a:pt x="0" y="574"/>
                </a:moveTo>
                <a:cubicBezTo>
                  <a:pt x="34" y="553"/>
                  <a:pt x="149" y="543"/>
                  <a:pt x="195" y="447"/>
                </a:cubicBezTo>
                <a:cubicBezTo>
                  <a:pt x="241" y="351"/>
                  <a:pt x="258" y="94"/>
                  <a:pt x="275" y="0"/>
                </a:cubicBezTo>
              </a:path>
            </a:pathLst>
          </a:custGeom>
          <a:noFill/>
          <a:ln w="28575" cmpd="sng">
            <a:solidFill>
              <a:srgbClr val="6600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 rot="-1559783">
            <a:off x="4699000" y="1016000"/>
            <a:ext cx="723900" cy="571500"/>
            <a:chOff x="2952" y="624"/>
            <a:chExt cx="456" cy="360"/>
          </a:xfrm>
        </p:grpSpPr>
        <p:sp>
          <p:nvSpPr>
            <p:cNvPr id="20514" name="Freeform 34"/>
            <p:cNvSpPr>
              <a:spLocks/>
            </p:cNvSpPr>
            <p:nvPr/>
          </p:nvSpPr>
          <p:spPr bwMode="auto">
            <a:xfrm rot="601468" flipV="1">
              <a:off x="3181" y="624"/>
              <a:ext cx="227" cy="220"/>
            </a:xfrm>
            <a:custGeom>
              <a:avLst/>
              <a:gdLst/>
              <a:ahLst/>
              <a:cxnLst>
                <a:cxn ang="0">
                  <a:pos x="10" y="1"/>
                </a:cxn>
                <a:cxn ang="0">
                  <a:pos x="46" y="28"/>
                </a:cxn>
                <a:cxn ang="0">
                  <a:pos x="72" y="73"/>
                </a:cxn>
                <a:cxn ang="0">
                  <a:pos x="52" y="68"/>
                </a:cxn>
                <a:cxn ang="0">
                  <a:pos x="7" y="35"/>
                </a:cxn>
                <a:cxn ang="0">
                  <a:pos x="10" y="1"/>
                </a:cxn>
              </a:cxnLst>
              <a:rect l="0" t="0" r="r" b="b"/>
              <a:pathLst>
                <a:path w="73" h="80">
                  <a:moveTo>
                    <a:pt x="10" y="1"/>
                  </a:moveTo>
                  <a:cubicBezTo>
                    <a:pt x="16" y="0"/>
                    <a:pt x="36" y="16"/>
                    <a:pt x="46" y="28"/>
                  </a:cubicBezTo>
                  <a:cubicBezTo>
                    <a:pt x="56" y="40"/>
                    <a:pt x="71" y="66"/>
                    <a:pt x="72" y="73"/>
                  </a:cubicBezTo>
                  <a:cubicBezTo>
                    <a:pt x="73" y="80"/>
                    <a:pt x="63" y="74"/>
                    <a:pt x="52" y="68"/>
                  </a:cubicBezTo>
                  <a:cubicBezTo>
                    <a:pt x="41" y="62"/>
                    <a:pt x="14" y="46"/>
                    <a:pt x="7" y="35"/>
                  </a:cubicBezTo>
                  <a:cubicBezTo>
                    <a:pt x="0" y="24"/>
                    <a:pt x="2" y="1"/>
                    <a:pt x="10" y="1"/>
                  </a:cubicBezTo>
                  <a:close/>
                </a:path>
              </a:pathLst>
            </a:custGeom>
            <a:solidFill>
              <a:srgbClr val="00FFFF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5" name="Freeform 35"/>
            <p:cNvSpPr>
              <a:spLocks/>
            </p:cNvSpPr>
            <p:nvPr/>
          </p:nvSpPr>
          <p:spPr bwMode="auto">
            <a:xfrm rot="601468" flipH="1">
              <a:off x="2952" y="764"/>
              <a:ext cx="227" cy="220"/>
            </a:xfrm>
            <a:custGeom>
              <a:avLst/>
              <a:gdLst/>
              <a:ahLst/>
              <a:cxnLst>
                <a:cxn ang="0">
                  <a:pos x="10" y="1"/>
                </a:cxn>
                <a:cxn ang="0">
                  <a:pos x="46" y="28"/>
                </a:cxn>
                <a:cxn ang="0">
                  <a:pos x="72" y="73"/>
                </a:cxn>
                <a:cxn ang="0">
                  <a:pos x="52" y="68"/>
                </a:cxn>
                <a:cxn ang="0">
                  <a:pos x="7" y="35"/>
                </a:cxn>
                <a:cxn ang="0">
                  <a:pos x="10" y="1"/>
                </a:cxn>
              </a:cxnLst>
              <a:rect l="0" t="0" r="r" b="b"/>
              <a:pathLst>
                <a:path w="73" h="80">
                  <a:moveTo>
                    <a:pt x="10" y="1"/>
                  </a:moveTo>
                  <a:cubicBezTo>
                    <a:pt x="16" y="0"/>
                    <a:pt x="36" y="16"/>
                    <a:pt x="46" y="28"/>
                  </a:cubicBezTo>
                  <a:cubicBezTo>
                    <a:pt x="56" y="40"/>
                    <a:pt x="71" y="66"/>
                    <a:pt x="72" y="73"/>
                  </a:cubicBezTo>
                  <a:cubicBezTo>
                    <a:pt x="73" y="80"/>
                    <a:pt x="63" y="74"/>
                    <a:pt x="52" y="68"/>
                  </a:cubicBezTo>
                  <a:cubicBezTo>
                    <a:pt x="41" y="62"/>
                    <a:pt x="14" y="46"/>
                    <a:pt x="7" y="35"/>
                  </a:cubicBezTo>
                  <a:cubicBezTo>
                    <a:pt x="0" y="24"/>
                    <a:pt x="2" y="1"/>
                    <a:pt x="10" y="1"/>
                  </a:cubicBezTo>
                  <a:close/>
                </a:path>
              </a:pathLst>
            </a:custGeom>
            <a:noFill/>
            <a:ln w="317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 rot="-540173">
            <a:off x="4267200" y="2032000"/>
            <a:ext cx="350838" cy="139700"/>
            <a:chOff x="4243" y="3560"/>
            <a:chExt cx="701" cy="245"/>
          </a:xfrm>
        </p:grpSpPr>
        <p:sp>
          <p:nvSpPr>
            <p:cNvPr id="20517" name="Freeform 37"/>
            <p:cNvSpPr>
              <a:spLocks/>
            </p:cNvSpPr>
            <p:nvPr/>
          </p:nvSpPr>
          <p:spPr bwMode="auto">
            <a:xfrm>
              <a:off x="4243" y="3584"/>
              <a:ext cx="701" cy="221"/>
            </a:xfrm>
            <a:custGeom>
              <a:avLst/>
              <a:gdLst/>
              <a:ahLst/>
              <a:cxnLst>
                <a:cxn ang="0">
                  <a:pos x="115" y="84"/>
                </a:cxn>
                <a:cxn ang="0">
                  <a:pos x="269" y="16"/>
                </a:cxn>
                <a:cxn ang="0">
                  <a:pos x="448" y="8"/>
                </a:cxn>
                <a:cxn ang="0">
                  <a:pos x="557" y="64"/>
                </a:cxn>
                <a:cxn ang="0">
                  <a:pos x="653" y="64"/>
                </a:cxn>
                <a:cxn ang="0">
                  <a:pos x="701" y="16"/>
                </a:cxn>
                <a:cxn ang="0">
                  <a:pos x="653" y="64"/>
                </a:cxn>
                <a:cxn ang="0">
                  <a:pos x="509" y="160"/>
                </a:cxn>
                <a:cxn ang="0">
                  <a:pos x="312" y="213"/>
                </a:cxn>
                <a:cxn ang="0">
                  <a:pos x="125" y="208"/>
                </a:cxn>
                <a:cxn ang="0">
                  <a:pos x="16" y="160"/>
                </a:cxn>
                <a:cxn ang="0">
                  <a:pos x="29" y="160"/>
                </a:cxn>
                <a:cxn ang="0">
                  <a:pos x="115" y="84"/>
                </a:cxn>
              </a:cxnLst>
              <a:rect l="0" t="0" r="r" b="b"/>
              <a:pathLst>
                <a:path w="701" h="221">
                  <a:moveTo>
                    <a:pt x="115" y="84"/>
                  </a:moveTo>
                  <a:cubicBezTo>
                    <a:pt x="155" y="60"/>
                    <a:pt x="214" y="29"/>
                    <a:pt x="269" y="16"/>
                  </a:cubicBezTo>
                  <a:cubicBezTo>
                    <a:pt x="324" y="3"/>
                    <a:pt x="400" y="0"/>
                    <a:pt x="448" y="8"/>
                  </a:cubicBezTo>
                  <a:cubicBezTo>
                    <a:pt x="496" y="16"/>
                    <a:pt x="523" y="55"/>
                    <a:pt x="557" y="64"/>
                  </a:cubicBezTo>
                  <a:cubicBezTo>
                    <a:pt x="591" y="73"/>
                    <a:pt x="629" y="72"/>
                    <a:pt x="653" y="64"/>
                  </a:cubicBezTo>
                  <a:cubicBezTo>
                    <a:pt x="677" y="56"/>
                    <a:pt x="701" y="16"/>
                    <a:pt x="701" y="16"/>
                  </a:cubicBezTo>
                  <a:cubicBezTo>
                    <a:pt x="701" y="16"/>
                    <a:pt x="685" y="40"/>
                    <a:pt x="653" y="64"/>
                  </a:cubicBezTo>
                  <a:cubicBezTo>
                    <a:pt x="621" y="88"/>
                    <a:pt x="566" y="135"/>
                    <a:pt x="509" y="160"/>
                  </a:cubicBezTo>
                  <a:cubicBezTo>
                    <a:pt x="452" y="185"/>
                    <a:pt x="376" y="205"/>
                    <a:pt x="312" y="213"/>
                  </a:cubicBezTo>
                  <a:cubicBezTo>
                    <a:pt x="248" y="221"/>
                    <a:pt x="174" y="217"/>
                    <a:pt x="125" y="208"/>
                  </a:cubicBezTo>
                  <a:cubicBezTo>
                    <a:pt x="76" y="199"/>
                    <a:pt x="32" y="168"/>
                    <a:pt x="16" y="160"/>
                  </a:cubicBezTo>
                  <a:cubicBezTo>
                    <a:pt x="0" y="152"/>
                    <a:pt x="13" y="173"/>
                    <a:pt x="29" y="160"/>
                  </a:cubicBezTo>
                  <a:cubicBezTo>
                    <a:pt x="45" y="147"/>
                    <a:pt x="75" y="108"/>
                    <a:pt x="115" y="8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4464" y="3600"/>
              <a:ext cx="192" cy="192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9" name="Freeform 39"/>
            <p:cNvSpPr>
              <a:spLocks/>
            </p:cNvSpPr>
            <p:nvPr/>
          </p:nvSpPr>
          <p:spPr bwMode="auto">
            <a:xfrm>
              <a:off x="4272" y="3560"/>
              <a:ext cx="672" cy="184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96" y="88"/>
                </a:cxn>
                <a:cxn ang="0">
                  <a:pos x="192" y="40"/>
                </a:cxn>
                <a:cxn ang="0">
                  <a:pos x="366" y="2"/>
                </a:cxn>
                <a:cxn ang="0">
                  <a:pos x="586" y="55"/>
                </a:cxn>
                <a:cxn ang="0">
                  <a:pos x="672" y="40"/>
                </a:cxn>
              </a:cxnLst>
              <a:rect l="0" t="0" r="r" b="b"/>
              <a:pathLst>
                <a:path w="672" h="184">
                  <a:moveTo>
                    <a:pt x="0" y="184"/>
                  </a:moveTo>
                  <a:cubicBezTo>
                    <a:pt x="32" y="148"/>
                    <a:pt x="64" y="112"/>
                    <a:pt x="96" y="88"/>
                  </a:cubicBezTo>
                  <a:cubicBezTo>
                    <a:pt x="128" y="64"/>
                    <a:pt x="147" y="54"/>
                    <a:pt x="192" y="40"/>
                  </a:cubicBezTo>
                  <a:cubicBezTo>
                    <a:pt x="237" y="26"/>
                    <a:pt x="300" y="0"/>
                    <a:pt x="366" y="2"/>
                  </a:cubicBezTo>
                  <a:cubicBezTo>
                    <a:pt x="432" y="4"/>
                    <a:pt x="535" y="49"/>
                    <a:pt x="586" y="55"/>
                  </a:cubicBezTo>
                  <a:cubicBezTo>
                    <a:pt x="637" y="61"/>
                    <a:pt x="654" y="43"/>
                    <a:pt x="672" y="40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 flipH="1">
            <a:off x="3797300" y="2044700"/>
            <a:ext cx="350838" cy="139700"/>
            <a:chOff x="4243" y="3560"/>
            <a:chExt cx="701" cy="245"/>
          </a:xfrm>
        </p:grpSpPr>
        <p:sp>
          <p:nvSpPr>
            <p:cNvPr id="20521" name="Freeform 41"/>
            <p:cNvSpPr>
              <a:spLocks/>
            </p:cNvSpPr>
            <p:nvPr/>
          </p:nvSpPr>
          <p:spPr bwMode="auto">
            <a:xfrm>
              <a:off x="4243" y="3584"/>
              <a:ext cx="701" cy="221"/>
            </a:xfrm>
            <a:custGeom>
              <a:avLst/>
              <a:gdLst/>
              <a:ahLst/>
              <a:cxnLst>
                <a:cxn ang="0">
                  <a:pos x="115" y="84"/>
                </a:cxn>
                <a:cxn ang="0">
                  <a:pos x="269" y="16"/>
                </a:cxn>
                <a:cxn ang="0">
                  <a:pos x="448" y="8"/>
                </a:cxn>
                <a:cxn ang="0">
                  <a:pos x="557" y="64"/>
                </a:cxn>
                <a:cxn ang="0">
                  <a:pos x="653" y="64"/>
                </a:cxn>
                <a:cxn ang="0">
                  <a:pos x="701" y="16"/>
                </a:cxn>
                <a:cxn ang="0">
                  <a:pos x="653" y="64"/>
                </a:cxn>
                <a:cxn ang="0">
                  <a:pos x="509" y="160"/>
                </a:cxn>
                <a:cxn ang="0">
                  <a:pos x="312" y="213"/>
                </a:cxn>
                <a:cxn ang="0">
                  <a:pos x="125" y="208"/>
                </a:cxn>
                <a:cxn ang="0">
                  <a:pos x="16" y="160"/>
                </a:cxn>
                <a:cxn ang="0">
                  <a:pos x="29" y="160"/>
                </a:cxn>
                <a:cxn ang="0">
                  <a:pos x="115" y="84"/>
                </a:cxn>
              </a:cxnLst>
              <a:rect l="0" t="0" r="r" b="b"/>
              <a:pathLst>
                <a:path w="701" h="221">
                  <a:moveTo>
                    <a:pt x="115" y="84"/>
                  </a:moveTo>
                  <a:cubicBezTo>
                    <a:pt x="155" y="60"/>
                    <a:pt x="214" y="29"/>
                    <a:pt x="269" y="16"/>
                  </a:cubicBezTo>
                  <a:cubicBezTo>
                    <a:pt x="324" y="3"/>
                    <a:pt x="400" y="0"/>
                    <a:pt x="448" y="8"/>
                  </a:cubicBezTo>
                  <a:cubicBezTo>
                    <a:pt x="496" y="16"/>
                    <a:pt x="523" y="55"/>
                    <a:pt x="557" y="64"/>
                  </a:cubicBezTo>
                  <a:cubicBezTo>
                    <a:pt x="591" y="73"/>
                    <a:pt x="629" y="72"/>
                    <a:pt x="653" y="64"/>
                  </a:cubicBezTo>
                  <a:cubicBezTo>
                    <a:pt x="677" y="56"/>
                    <a:pt x="701" y="16"/>
                    <a:pt x="701" y="16"/>
                  </a:cubicBezTo>
                  <a:cubicBezTo>
                    <a:pt x="701" y="16"/>
                    <a:pt x="685" y="40"/>
                    <a:pt x="653" y="64"/>
                  </a:cubicBezTo>
                  <a:cubicBezTo>
                    <a:pt x="621" y="88"/>
                    <a:pt x="566" y="135"/>
                    <a:pt x="509" y="160"/>
                  </a:cubicBezTo>
                  <a:cubicBezTo>
                    <a:pt x="452" y="185"/>
                    <a:pt x="376" y="205"/>
                    <a:pt x="312" y="213"/>
                  </a:cubicBezTo>
                  <a:cubicBezTo>
                    <a:pt x="248" y="221"/>
                    <a:pt x="174" y="217"/>
                    <a:pt x="125" y="208"/>
                  </a:cubicBezTo>
                  <a:cubicBezTo>
                    <a:pt x="76" y="199"/>
                    <a:pt x="32" y="168"/>
                    <a:pt x="16" y="160"/>
                  </a:cubicBezTo>
                  <a:cubicBezTo>
                    <a:pt x="0" y="152"/>
                    <a:pt x="13" y="173"/>
                    <a:pt x="29" y="160"/>
                  </a:cubicBezTo>
                  <a:cubicBezTo>
                    <a:pt x="45" y="147"/>
                    <a:pt x="75" y="108"/>
                    <a:pt x="115" y="8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Oval 42"/>
            <p:cNvSpPr>
              <a:spLocks noChangeArrowheads="1"/>
            </p:cNvSpPr>
            <p:nvPr/>
          </p:nvSpPr>
          <p:spPr bwMode="auto">
            <a:xfrm>
              <a:off x="4464" y="3600"/>
              <a:ext cx="192" cy="192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3" name="Freeform 43"/>
            <p:cNvSpPr>
              <a:spLocks/>
            </p:cNvSpPr>
            <p:nvPr/>
          </p:nvSpPr>
          <p:spPr bwMode="auto">
            <a:xfrm>
              <a:off x="4272" y="3560"/>
              <a:ext cx="672" cy="184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96" y="88"/>
                </a:cxn>
                <a:cxn ang="0">
                  <a:pos x="192" y="40"/>
                </a:cxn>
                <a:cxn ang="0">
                  <a:pos x="366" y="2"/>
                </a:cxn>
                <a:cxn ang="0">
                  <a:pos x="586" y="55"/>
                </a:cxn>
                <a:cxn ang="0">
                  <a:pos x="672" y="40"/>
                </a:cxn>
              </a:cxnLst>
              <a:rect l="0" t="0" r="r" b="b"/>
              <a:pathLst>
                <a:path w="672" h="184">
                  <a:moveTo>
                    <a:pt x="0" y="184"/>
                  </a:moveTo>
                  <a:cubicBezTo>
                    <a:pt x="32" y="148"/>
                    <a:pt x="64" y="112"/>
                    <a:pt x="96" y="88"/>
                  </a:cubicBezTo>
                  <a:cubicBezTo>
                    <a:pt x="128" y="64"/>
                    <a:pt x="147" y="54"/>
                    <a:pt x="192" y="40"/>
                  </a:cubicBezTo>
                  <a:cubicBezTo>
                    <a:pt x="237" y="26"/>
                    <a:pt x="300" y="0"/>
                    <a:pt x="366" y="2"/>
                  </a:cubicBezTo>
                  <a:cubicBezTo>
                    <a:pt x="432" y="4"/>
                    <a:pt x="535" y="49"/>
                    <a:pt x="586" y="55"/>
                  </a:cubicBezTo>
                  <a:cubicBezTo>
                    <a:pt x="637" y="61"/>
                    <a:pt x="654" y="43"/>
                    <a:pt x="672" y="40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1866900" y="1752600"/>
            <a:ext cx="350838" cy="139700"/>
            <a:chOff x="4243" y="3560"/>
            <a:chExt cx="701" cy="245"/>
          </a:xfrm>
        </p:grpSpPr>
        <p:sp>
          <p:nvSpPr>
            <p:cNvPr id="20525" name="Freeform 45"/>
            <p:cNvSpPr>
              <a:spLocks/>
            </p:cNvSpPr>
            <p:nvPr/>
          </p:nvSpPr>
          <p:spPr bwMode="auto">
            <a:xfrm>
              <a:off x="4243" y="3584"/>
              <a:ext cx="701" cy="221"/>
            </a:xfrm>
            <a:custGeom>
              <a:avLst/>
              <a:gdLst/>
              <a:ahLst/>
              <a:cxnLst>
                <a:cxn ang="0">
                  <a:pos x="115" y="84"/>
                </a:cxn>
                <a:cxn ang="0">
                  <a:pos x="269" y="16"/>
                </a:cxn>
                <a:cxn ang="0">
                  <a:pos x="448" y="8"/>
                </a:cxn>
                <a:cxn ang="0">
                  <a:pos x="557" y="64"/>
                </a:cxn>
                <a:cxn ang="0">
                  <a:pos x="653" y="64"/>
                </a:cxn>
                <a:cxn ang="0">
                  <a:pos x="701" y="16"/>
                </a:cxn>
                <a:cxn ang="0">
                  <a:pos x="653" y="64"/>
                </a:cxn>
                <a:cxn ang="0">
                  <a:pos x="509" y="160"/>
                </a:cxn>
                <a:cxn ang="0">
                  <a:pos x="312" y="213"/>
                </a:cxn>
                <a:cxn ang="0">
                  <a:pos x="125" y="208"/>
                </a:cxn>
                <a:cxn ang="0">
                  <a:pos x="16" y="160"/>
                </a:cxn>
                <a:cxn ang="0">
                  <a:pos x="29" y="160"/>
                </a:cxn>
                <a:cxn ang="0">
                  <a:pos x="115" y="84"/>
                </a:cxn>
              </a:cxnLst>
              <a:rect l="0" t="0" r="r" b="b"/>
              <a:pathLst>
                <a:path w="701" h="221">
                  <a:moveTo>
                    <a:pt x="115" y="84"/>
                  </a:moveTo>
                  <a:cubicBezTo>
                    <a:pt x="155" y="60"/>
                    <a:pt x="214" y="29"/>
                    <a:pt x="269" y="16"/>
                  </a:cubicBezTo>
                  <a:cubicBezTo>
                    <a:pt x="324" y="3"/>
                    <a:pt x="400" y="0"/>
                    <a:pt x="448" y="8"/>
                  </a:cubicBezTo>
                  <a:cubicBezTo>
                    <a:pt x="496" y="16"/>
                    <a:pt x="523" y="55"/>
                    <a:pt x="557" y="64"/>
                  </a:cubicBezTo>
                  <a:cubicBezTo>
                    <a:pt x="591" y="73"/>
                    <a:pt x="629" y="72"/>
                    <a:pt x="653" y="64"/>
                  </a:cubicBezTo>
                  <a:cubicBezTo>
                    <a:pt x="677" y="56"/>
                    <a:pt x="701" y="16"/>
                    <a:pt x="701" y="16"/>
                  </a:cubicBezTo>
                  <a:cubicBezTo>
                    <a:pt x="701" y="16"/>
                    <a:pt x="685" y="40"/>
                    <a:pt x="653" y="64"/>
                  </a:cubicBezTo>
                  <a:cubicBezTo>
                    <a:pt x="621" y="88"/>
                    <a:pt x="566" y="135"/>
                    <a:pt x="509" y="160"/>
                  </a:cubicBezTo>
                  <a:cubicBezTo>
                    <a:pt x="452" y="185"/>
                    <a:pt x="376" y="205"/>
                    <a:pt x="312" y="213"/>
                  </a:cubicBezTo>
                  <a:cubicBezTo>
                    <a:pt x="248" y="221"/>
                    <a:pt x="174" y="217"/>
                    <a:pt x="125" y="208"/>
                  </a:cubicBezTo>
                  <a:cubicBezTo>
                    <a:pt x="76" y="199"/>
                    <a:pt x="32" y="168"/>
                    <a:pt x="16" y="160"/>
                  </a:cubicBezTo>
                  <a:cubicBezTo>
                    <a:pt x="0" y="152"/>
                    <a:pt x="13" y="173"/>
                    <a:pt x="29" y="160"/>
                  </a:cubicBezTo>
                  <a:cubicBezTo>
                    <a:pt x="45" y="147"/>
                    <a:pt x="75" y="108"/>
                    <a:pt x="115" y="8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Oval 46"/>
            <p:cNvSpPr>
              <a:spLocks noChangeArrowheads="1"/>
            </p:cNvSpPr>
            <p:nvPr/>
          </p:nvSpPr>
          <p:spPr bwMode="auto">
            <a:xfrm>
              <a:off x="4464" y="3600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7" name="Freeform 47"/>
            <p:cNvSpPr>
              <a:spLocks/>
            </p:cNvSpPr>
            <p:nvPr/>
          </p:nvSpPr>
          <p:spPr bwMode="auto">
            <a:xfrm>
              <a:off x="4272" y="3560"/>
              <a:ext cx="672" cy="184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96" y="88"/>
                </a:cxn>
                <a:cxn ang="0">
                  <a:pos x="192" y="40"/>
                </a:cxn>
                <a:cxn ang="0">
                  <a:pos x="366" y="2"/>
                </a:cxn>
                <a:cxn ang="0">
                  <a:pos x="586" y="55"/>
                </a:cxn>
                <a:cxn ang="0">
                  <a:pos x="672" y="40"/>
                </a:cxn>
              </a:cxnLst>
              <a:rect l="0" t="0" r="r" b="b"/>
              <a:pathLst>
                <a:path w="672" h="184">
                  <a:moveTo>
                    <a:pt x="0" y="184"/>
                  </a:moveTo>
                  <a:cubicBezTo>
                    <a:pt x="32" y="148"/>
                    <a:pt x="64" y="112"/>
                    <a:pt x="96" y="88"/>
                  </a:cubicBezTo>
                  <a:cubicBezTo>
                    <a:pt x="128" y="64"/>
                    <a:pt x="147" y="54"/>
                    <a:pt x="192" y="40"/>
                  </a:cubicBezTo>
                  <a:cubicBezTo>
                    <a:pt x="237" y="26"/>
                    <a:pt x="300" y="0"/>
                    <a:pt x="366" y="2"/>
                  </a:cubicBezTo>
                  <a:cubicBezTo>
                    <a:pt x="432" y="4"/>
                    <a:pt x="535" y="49"/>
                    <a:pt x="586" y="55"/>
                  </a:cubicBezTo>
                  <a:cubicBezTo>
                    <a:pt x="637" y="61"/>
                    <a:pt x="654" y="43"/>
                    <a:pt x="672" y="40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 flipH="1">
            <a:off x="1333500" y="1739900"/>
            <a:ext cx="350838" cy="139700"/>
            <a:chOff x="4243" y="3560"/>
            <a:chExt cx="701" cy="245"/>
          </a:xfrm>
        </p:grpSpPr>
        <p:sp>
          <p:nvSpPr>
            <p:cNvPr id="20529" name="Freeform 49"/>
            <p:cNvSpPr>
              <a:spLocks/>
            </p:cNvSpPr>
            <p:nvPr/>
          </p:nvSpPr>
          <p:spPr bwMode="auto">
            <a:xfrm>
              <a:off x="4243" y="3584"/>
              <a:ext cx="701" cy="221"/>
            </a:xfrm>
            <a:custGeom>
              <a:avLst/>
              <a:gdLst/>
              <a:ahLst/>
              <a:cxnLst>
                <a:cxn ang="0">
                  <a:pos x="115" y="84"/>
                </a:cxn>
                <a:cxn ang="0">
                  <a:pos x="269" y="16"/>
                </a:cxn>
                <a:cxn ang="0">
                  <a:pos x="448" y="8"/>
                </a:cxn>
                <a:cxn ang="0">
                  <a:pos x="557" y="64"/>
                </a:cxn>
                <a:cxn ang="0">
                  <a:pos x="653" y="64"/>
                </a:cxn>
                <a:cxn ang="0">
                  <a:pos x="701" y="16"/>
                </a:cxn>
                <a:cxn ang="0">
                  <a:pos x="653" y="64"/>
                </a:cxn>
                <a:cxn ang="0">
                  <a:pos x="509" y="160"/>
                </a:cxn>
                <a:cxn ang="0">
                  <a:pos x="312" y="213"/>
                </a:cxn>
                <a:cxn ang="0">
                  <a:pos x="125" y="208"/>
                </a:cxn>
                <a:cxn ang="0">
                  <a:pos x="16" y="160"/>
                </a:cxn>
                <a:cxn ang="0">
                  <a:pos x="29" y="160"/>
                </a:cxn>
                <a:cxn ang="0">
                  <a:pos x="115" y="84"/>
                </a:cxn>
              </a:cxnLst>
              <a:rect l="0" t="0" r="r" b="b"/>
              <a:pathLst>
                <a:path w="701" h="221">
                  <a:moveTo>
                    <a:pt x="115" y="84"/>
                  </a:moveTo>
                  <a:cubicBezTo>
                    <a:pt x="155" y="60"/>
                    <a:pt x="214" y="29"/>
                    <a:pt x="269" y="16"/>
                  </a:cubicBezTo>
                  <a:cubicBezTo>
                    <a:pt x="324" y="3"/>
                    <a:pt x="400" y="0"/>
                    <a:pt x="448" y="8"/>
                  </a:cubicBezTo>
                  <a:cubicBezTo>
                    <a:pt x="496" y="16"/>
                    <a:pt x="523" y="55"/>
                    <a:pt x="557" y="64"/>
                  </a:cubicBezTo>
                  <a:cubicBezTo>
                    <a:pt x="591" y="73"/>
                    <a:pt x="629" y="72"/>
                    <a:pt x="653" y="64"/>
                  </a:cubicBezTo>
                  <a:cubicBezTo>
                    <a:pt x="677" y="56"/>
                    <a:pt x="701" y="16"/>
                    <a:pt x="701" y="16"/>
                  </a:cubicBezTo>
                  <a:cubicBezTo>
                    <a:pt x="701" y="16"/>
                    <a:pt x="685" y="40"/>
                    <a:pt x="653" y="64"/>
                  </a:cubicBezTo>
                  <a:cubicBezTo>
                    <a:pt x="621" y="88"/>
                    <a:pt x="566" y="135"/>
                    <a:pt x="509" y="160"/>
                  </a:cubicBezTo>
                  <a:cubicBezTo>
                    <a:pt x="452" y="185"/>
                    <a:pt x="376" y="205"/>
                    <a:pt x="312" y="213"/>
                  </a:cubicBezTo>
                  <a:cubicBezTo>
                    <a:pt x="248" y="221"/>
                    <a:pt x="174" y="217"/>
                    <a:pt x="125" y="208"/>
                  </a:cubicBezTo>
                  <a:cubicBezTo>
                    <a:pt x="76" y="199"/>
                    <a:pt x="32" y="168"/>
                    <a:pt x="16" y="160"/>
                  </a:cubicBezTo>
                  <a:cubicBezTo>
                    <a:pt x="0" y="152"/>
                    <a:pt x="13" y="173"/>
                    <a:pt x="29" y="160"/>
                  </a:cubicBezTo>
                  <a:cubicBezTo>
                    <a:pt x="45" y="147"/>
                    <a:pt x="75" y="108"/>
                    <a:pt x="115" y="8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30" name="Oval 50"/>
            <p:cNvSpPr>
              <a:spLocks noChangeArrowheads="1"/>
            </p:cNvSpPr>
            <p:nvPr/>
          </p:nvSpPr>
          <p:spPr bwMode="auto">
            <a:xfrm>
              <a:off x="4464" y="3600"/>
              <a:ext cx="192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31" name="Freeform 51"/>
            <p:cNvSpPr>
              <a:spLocks/>
            </p:cNvSpPr>
            <p:nvPr/>
          </p:nvSpPr>
          <p:spPr bwMode="auto">
            <a:xfrm>
              <a:off x="4272" y="3560"/>
              <a:ext cx="672" cy="184"/>
            </a:xfrm>
            <a:custGeom>
              <a:avLst/>
              <a:gdLst/>
              <a:ahLst/>
              <a:cxnLst>
                <a:cxn ang="0">
                  <a:pos x="0" y="184"/>
                </a:cxn>
                <a:cxn ang="0">
                  <a:pos x="96" y="88"/>
                </a:cxn>
                <a:cxn ang="0">
                  <a:pos x="192" y="40"/>
                </a:cxn>
                <a:cxn ang="0">
                  <a:pos x="366" y="2"/>
                </a:cxn>
                <a:cxn ang="0">
                  <a:pos x="586" y="55"/>
                </a:cxn>
                <a:cxn ang="0">
                  <a:pos x="672" y="40"/>
                </a:cxn>
              </a:cxnLst>
              <a:rect l="0" t="0" r="r" b="b"/>
              <a:pathLst>
                <a:path w="672" h="184">
                  <a:moveTo>
                    <a:pt x="0" y="184"/>
                  </a:moveTo>
                  <a:cubicBezTo>
                    <a:pt x="32" y="148"/>
                    <a:pt x="64" y="112"/>
                    <a:pt x="96" y="88"/>
                  </a:cubicBezTo>
                  <a:cubicBezTo>
                    <a:pt x="128" y="64"/>
                    <a:pt x="147" y="54"/>
                    <a:pt x="192" y="40"/>
                  </a:cubicBezTo>
                  <a:cubicBezTo>
                    <a:pt x="237" y="26"/>
                    <a:pt x="300" y="0"/>
                    <a:pt x="366" y="2"/>
                  </a:cubicBezTo>
                  <a:cubicBezTo>
                    <a:pt x="432" y="4"/>
                    <a:pt x="535" y="49"/>
                    <a:pt x="586" y="55"/>
                  </a:cubicBezTo>
                  <a:cubicBezTo>
                    <a:pt x="637" y="61"/>
                    <a:pt x="654" y="43"/>
                    <a:pt x="672" y="40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32" name="Freeform 52"/>
          <p:cNvSpPr>
            <a:spLocks/>
          </p:cNvSpPr>
          <p:nvPr/>
        </p:nvSpPr>
        <p:spPr bwMode="auto">
          <a:xfrm>
            <a:off x="4076700" y="2781300"/>
            <a:ext cx="304800" cy="152400"/>
          </a:xfrm>
          <a:custGeom>
            <a:avLst/>
            <a:gdLst/>
            <a:ahLst/>
            <a:cxnLst>
              <a:cxn ang="0">
                <a:pos x="12" y="11"/>
              </a:cxn>
              <a:cxn ang="0">
                <a:pos x="156" y="59"/>
              </a:cxn>
              <a:cxn ang="0">
                <a:pos x="300" y="11"/>
              </a:cxn>
              <a:cxn ang="0">
                <a:pos x="396" y="59"/>
              </a:cxn>
              <a:cxn ang="0">
                <a:pos x="444" y="59"/>
              </a:cxn>
              <a:cxn ang="0">
                <a:pos x="540" y="11"/>
              </a:cxn>
              <a:cxn ang="0">
                <a:pos x="636" y="11"/>
              </a:cxn>
              <a:cxn ang="0">
                <a:pos x="732" y="59"/>
              </a:cxn>
              <a:cxn ang="0">
                <a:pos x="884" y="27"/>
              </a:cxn>
              <a:cxn ang="0">
                <a:pos x="876" y="59"/>
              </a:cxn>
              <a:cxn ang="0">
                <a:pos x="732" y="155"/>
              </a:cxn>
              <a:cxn ang="0">
                <a:pos x="452" y="235"/>
              </a:cxn>
              <a:cxn ang="0">
                <a:pos x="180" y="171"/>
              </a:cxn>
              <a:cxn ang="0">
                <a:pos x="28" y="27"/>
              </a:cxn>
              <a:cxn ang="0">
                <a:pos x="12" y="11"/>
              </a:cxn>
            </a:cxnLst>
            <a:rect l="0" t="0" r="r" b="b"/>
            <a:pathLst>
              <a:path w="908" h="238">
                <a:moveTo>
                  <a:pt x="12" y="11"/>
                </a:moveTo>
                <a:cubicBezTo>
                  <a:pt x="28" y="3"/>
                  <a:pt x="108" y="59"/>
                  <a:pt x="156" y="59"/>
                </a:cubicBezTo>
                <a:cubicBezTo>
                  <a:pt x="204" y="59"/>
                  <a:pt x="260" y="11"/>
                  <a:pt x="300" y="11"/>
                </a:cubicBezTo>
                <a:cubicBezTo>
                  <a:pt x="340" y="11"/>
                  <a:pt x="372" y="51"/>
                  <a:pt x="396" y="59"/>
                </a:cubicBezTo>
                <a:cubicBezTo>
                  <a:pt x="420" y="67"/>
                  <a:pt x="420" y="67"/>
                  <a:pt x="444" y="59"/>
                </a:cubicBezTo>
                <a:cubicBezTo>
                  <a:pt x="468" y="51"/>
                  <a:pt x="508" y="19"/>
                  <a:pt x="540" y="11"/>
                </a:cubicBezTo>
                <a:cubicBezTo>
                  <a:pt x="572" y="3"/>
                  <a:pt x="604" y="3"/>
                  <a:pt x="636" y="11"/>
                </a:cubicBezTo>
                <a:cubicBezTo>
                  <a:pt x="668" y="19"/>
                  <a:pt x="691" y="56"/>
                  <a:pt x="732" y="59"/>
                </a:cubicBezTo>
                <a:cubicBezTo>
                  <a:pt x="773" y="62"/>
                  <a:pt x="860" y="27"/>
                  <a:pt x="884" y="27"/>
                </a:cubicBezTo>
                <a:cubicBezTo>
                  <a:pt x="908" y="27"/>
                  <a:pt x="901" y="38"/>
                  <a:pt x="876" y="59"/>
                </a:cubicBezTo>
                <a:cubicBezTo>
                  <a:pt x="851" y="80"/>
                  <a:pt x="803" y="126"/>
                  <a:pt x="732" y="155"/>
                </a:cubicBezTo>
                <a:cubicBezTo>
                  <a:pt x="661" y="184"/>
                  <a:pt x="544" y="232"/>
                  <a:pt x="452" y="235"/>
                </a:cubicBezTo>
                <a:cubicBezTo>
                  <a:pt x="360" y="238"/>
                  <a:pt x="251" y="206"/>
                  <a:pt x="180" y="171"/>
                </a:cubicBezTo>
                <a:cubicBezTo>
                  <a:pt x="109" y="136"/>
                  <a:pt x="56" y="54"/>
                  <a:pt x="28" y="27"/>
                </a:cubicBezTo>
                <a:cubicBezTo>
                  <a:pt x="0" y="0"/>
                  <a:pt x="15" y="14"/>
                  <a:pt x="12" y="11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3571868" y="285728"/>
            <a:ext cx="1929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Ребусы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8" grpId="0"/>
      <p:bldP spid="50209" grpId="0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728" y="500042"/>
            <a:ext cx="61273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Конкурс   рисунков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составленный  из  цифр </a:t>
            </a:r>
            <a:endParaRPr kumimoji="0" lang="ru-RU" sz="36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Q\Desktop\n4f5e2f284e4e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122368" cy="4148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1571612"/>
            <a:ext cx="8430705" cy="147732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 Угадаю  день  твоего  рождения»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357166"/>
            <a:ext cx="22978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Фокус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Q\Desktop\рисунки\iCAQFOML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500438"/>
            <a:ext cx="2108846" cy="2571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857232"/>
            <a:ext cx="55871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 w="38100"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Приветствие </a:t>
            </a:r>
          </a:p>
          <a:p>
            <a:pPr algn="ctr"/>
            <a:r>
              <a:rPr lang="ru-RU" sz="5400" b="1" cap="all" dirty="0" smtClean="0">
                <a:ln w="38100"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команд</a:t>
            </a:r>
            <a:endParaRPr lang="ru-RU" sz="5400" b="1" cap="all" spc="0" dirty="0">
              <a:ln w="38100">
                <a:solidFill>
                  <a:schemeClr val="accent3">
                    <a:lumMod val="75000"/>
                  </a:schemeClr>
                </a:solidFill>
              </a:ln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9697" name="Picture 1" descr="C:\Users\Q\Desktop\рисунки\iCAQFOML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714620"/>
            <a:ext cx="3086117" cy="37635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928670"/>
            <a:ext cx="717677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3600" b="1" i="1" u="none" strike="noStrike" cap="none" spc="0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Чтоб все в игре прошло</a:t>
            </a:r>
          </a:p>
          <a:p>
            <a:pPr algn="ctr"/>
            <a:r>
              <a:rPr kumimoji="0" lang="ru-RU" sz="3600" b="1" i="1" u="none" strike="noStrike" cap="none" spc="0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без заминки,</a:t>
            </a:r>
            <a:br>
              <a:rPr kumimoji="0" lang="ru-RU" sz="3600" b="1" i="1" u="none" strike="noStrike" cap="none" spc="0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600" b="1" i="1" u="none" strike="noStrike" cap="none" spc="0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Её мы начнем, ну конечно же, </a:t>
            </a:r>
          </a:p>
          <a:p>
            <a:pPr algn="ctr"/>
            <a:r>
              <a:rPr kumimoji="0" lang="ru-RU" sz="3600" b="1" i="1" u="none" strike="noStrike" cap="none" spc="0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 разминки!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8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8674" name="Picture 2" descr="C:\Users\Q\Desktop\рисунки\iCA8Q23T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143248"/>
            <a:ext cx="2428888" cy="3469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357166"/>
            <a:ext cx="6855788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Помогай-ка</a:t>
            </a: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spc="0" normalizeH="0" baseline="0" dirty="0" smtClean="0">
              <a:ln/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– как много в этом звуке</a:t>
            </a:r>
            <a:b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математики, друзья!</a:t>
            </a:r>
            <a:b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и в простой, обычной жизни</a:t>
            </a:r>
            <a:b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 математики нельзя!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действия умеем делать,</a:t>
            </a:r>
            <a:b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складывать, и вычитать,</a:t>
            </a:r>
            <a:b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дроби все мы перемножим,</a:t>
            </a:r>
            <a:b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3200" b="1" i="1" u="none" strike="noStrike" cap="none" spc="0" normalizeH="0" baseline="0" dirty="0" smtClean="0">
                <a:ln/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Разделим и получим “пять”!</a:t>
            </a:r>
            <a:endParaRPr lang="ru-RU" sz="3200" b="1" cap="none" spc="0" dirty="0">
              <a:ln/>
              <a:solidFill>
                <a:srgbClr val="FF0000"/>
              </a:solidFill>
              <a:effectLst/>
            </a:endParaRPr>
          </a:p>
        </p:txBody>
      </p:sp>
      <p:pic>
        <p:nvPicPr>
          <p:cNvPr id="30722" name="Picture 2" descr="C:\Users\Q\Desktop\рисунки\iCA8JQ1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140970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214290"/>
            <a:ext cx="8715404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Узнайте название животного, которое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бегает быстрее всех.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этого решите примеры и заполните таблицу: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    52 – 3 · 15 =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Д    567 – 14 · 19 =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Г    476 – 76 + 1267 =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П    ( 570 + 430 ) : 50 =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А    ( 158 + 13 – 114 ) – 12 =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Р    101 · 2 – 79 =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66" y="4643446"/>
          <a:ext cx="6429420" cy="2067886"/>
        </p:xfrm>
        <a:graphic>
          <a:graphicData uri="http://schemas.openxmlformats.org/drawingml/2006/table">
            <a:tbl>
              <a:tblPr/>
              <a:tblGrid>
                <a:gridCol w="1070774"/>
                <a:gridCol w="1071968"/>
                <a:gridCol w="1071968"/>
                <a:gridCol w="1070774"/>
                <a:gridCol w="1071968"/>
                <a:gridCol w="1071968"/>
              </a:tblGrid>
              <a:tr h="1076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991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br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45172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95288" y="4816475"/>
            <a:ext cx="8353425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Вся сила Гепарда в его ногах, они позволяют совершать большие прыжки и очень быстро бегать. С такими способностями, как не стать великим охотником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!?</a:t>
            </a:r>
            <a:endParaRPr 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 advClick="0" advTm="1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642918"/>
            <a:ext cx="6504986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all" spc="0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Как песня не может</a:t>
            </a:r>
            <a:b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Прожить без баяна,</a:t>
            </a:r>
            <a:b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Команда не может</a:t>
            </a:r>
            <a:b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4000" b="1" i="0" u="none" strike="noStrike" cap="all" spc="0" normalizeH="0" baseline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Без … </a:t>
            </a:r>
            <a:endParaRPr lang="ru-RU" sz="4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Q\Desktop\3675280902534723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7"/>
            <a:ext cx="9144000" cy="609108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85918" y="1785926"/>
            <a:ext cx="34633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</a:t>
            </a: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капитанов</a:t>
            </a:r>
            <a:endParaRPr lang="ru-RU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186</Words>
  <Application>Microsoft Office PowerPoint</Application>
  <PresentationFormat>Экран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</dc:creator>
  <cp:lastModifiedBy>admin</cp:lastModifiedBy>
  <cp:revision>10</cp:revision>
  <dcterms:created xsi:type="dcterms:W3CDTF">2013-04-27T06:51:27Z</dcterms:created>
  <dcterms:modified xsi:type="dcterms:W3CDTF">2015-11-24T18:10:39Z</dcterms:modified>
</cp:coreProperties>
</file>