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3CA7-CA31-4387-AA57-4B1802C85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F22F-E5F4-40B0-A12A-81E57B1E1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38B32-A855-4C23-8F2F-17D613227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B9DC6-F79C-41A4-9BF5-03C5981DC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77AF8-84BF-4922-8563-00E19CD89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EC870-6A9B-4F03-8732-C3D6CC23E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3E914-6C17-48D0-9A1D-B1C917978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335C3-EBE7-4F09-8608-72F0A62C3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87C1D-1C9E-4148-AE4F-913CF87C8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F948-3ED9-400F-90EE-7DF667FF8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CF1CC-DD43-4EFF-9675-694877F75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C5CBA2E-1E13-4428-A89E-F23C23143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2743200"/>
            <a:ext cx="899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343400" algn="l"/>
              </a:tabLst>
            </a:pPr>
            <a:r>
              <a:rPr lang="ru-RU" sz="3600" b="1">
                <a:latin typeface="Arial Black" pitchFamily="34" charset="0"/>
                <a:cs typeface="Times New Roman" pitchFamily="18" charset="0"/>
              </a:rPr>
              <a:t>Тема:</a:t>
            </a:r>
            <a:r>
              <a:rPr lang="ru-RU" sz="3600">
                <a:latin typeface="Arial Black" pitchFamily="34" charset="0"/>
                <a:cs typeface="Times New Roman" pitchFamily="18" charset="0"/>
              </a:rPr>
              <a:t> «Порядок  выполнения действий» </a:t>
            </a:r>
            <a:endParaRPr lang="ru-RU" sz="3600">
              <a:latin typeface="Arial Black" pitchFamily="34" charset="0"/>
            </a:endParaRPr>
          </a:p>
        </p:txBody>
      </p:sp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304800" y="99060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Презентация к уроку математики в  5 классе.</a:t>
            </a:r>
          </a:p>
          <a:p>
            <a:r>
              <a:rPr lang="ru-RU"/>
              <a:t>УМК «Математика, 5 класс». Авторы учебников:  Н.Я. Виленкин, В.И. Жохов 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5410200" y="4419600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4343400" y="62484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0668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Расставить порядок действий в примере и объяснить почему такой порядок действий.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1219200" y="228600"/>
            <a:ext cx="7239000" cy="868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Фронтальный опрос 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2400" y="1752600"/>
            <a:ext cx="6248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Пример 1.</a:t>
            </a:r>
            <a:r>
              <a:rPr lang="ru-RU"/>
              <a:t> 800-625+331+87-119</a:t>
            </a:r>
          </a:p>
          <a:p>
            <a:pPr>
              <a:spcBef>
                <a:spcPct val="50000"/>
              </a:spcBef>
            </a:pPr>
            <a:r>
              <a:rPr lang="ru-RU" b="1"/>
              <a:t>Пример 2.</a:t>
            </a:r>
            <a:r>
              <a:rPr lang="ru-RU"/>
              <a:t> 780:39*212:106*13</a:t>
            </a:r>
          </a:p>
          <a:p>
            <a:pPr>
              <a:spcBef>
                <a:spcPct val="50000"/>
              </a:spcBef>
            </a:pPr>
            <a:r>
              <a:rPr lang="ru-RU" b="1"/>
              <a:t>Пример 3.</a:t>
            </a:r>
            <a:r>
              <a:rPr lang="ru-RU"/>
              <a:t> 5781-28*75:25+156:12</a:t>
            </a:r>
          </a:p>
          <a:p>
            <a:pPr>
              <a:spcBef>
                <a:spcPct val="50000"/>
              </a:spcBef>
            </a:pPr>
            <a:r>
              <a:rPr lang="ru-RU" b="1"/>
              <a:t>Пример 4.</a:t>
            </a:r>
            <a:r>
              <a:rPr lang="ru-RU"/>
              <a:t> 36000:(62+14*2)-23*5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1066800" y="228600"/>
            <a:ext cx="7086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Игра «Найди ошибку» 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28600" y="1371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28600" y="1143000"/>
            <a:ext cx="807720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Витя Верхоглядкин не знал правил, определяющих порядок выполнения действий, и находил значения выражений, как мог. Проверь, верны ли результаты, полученные Витей.</a:t>
            </a:r>
          </a:p>
          <a:p>
            <a:pPr>
              <a:spcBef>
                <a:spcPct val="50000"/>
              </a:spcBef>
            </a:pPr>
            <a:r>
              <a:rPr lang="ru-RU"/>
              <a:t>А) 1715:7-125:5+76=100</a:t>
            </a:r>
          </a:p>
          <a:p>
            <a:pPr>
              <a:spcBef>
                <a:spcPct val="50000"/>
              </a:spcBef>
            </a:pPr>
            <a:r>
              <a:rPr lang="ru-RU"/>
              <a:t>Б) 24*16+220:4-101=50</a:t>
            </a:r>
          </a:p>
          <a:p>
            <a:pPr>
              <a:spcBef>
                <a:spcPct val="50000"/>
              </a:spcBef>
            </a:pPr>
            <a:r>
              <a:rPr lang="ru-RU"/>
              <a:t>2. Найди и охарактеризуй ошибки, допущенные при определении порядка выполнения действий в выражениях: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(639-217:7)*(33*23+207)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01" name="Oval 8"/>
          <p:cNvSpPr>
            <a:spLocks noChangeArrowheads="1"/>
          </p:cNvSpPr>
          <p:nvPr/>
        </p:nvSpPr>
        <p:spPr bwMode="auto">
          <a:xfrm>
            <a:off x="609600" y="3733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4102" name="Oval 9"/>
          <p:cNvSpPr>
            <a:spLocks noChangeArrowheads="1"/>
          </p:cNvSpPr>
          <p:nvPr/>
        </p:nvSpPr>
        <p:spPr bwMode="auto">
          <a:xfrm>
            <a:off x="2286000" y="3733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4103" name="Oval 10"/>
          <p:cNvSpPr>
            <a:spLocks noChangeArrowheads="1"/>
          </p:cNvSpPr>
          <p:nvPr/>
        </p:nvSpPr>
        <p:spPr bwMode="auto">
          <a:xfrm>
            <a:off x="1828800" y="3733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4104" name="Oval 11"/>
          <p:cNvSpPr>
            <a:spLocks noChangeArrowheads="1"/>
          </p:cNvSpPr>
          <p:nvPr/>
        </p:nvSpPr>
        <p:spPr bwMode="auto">
          <a:xfrm>
            <a:off x="990600" y="3733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4105" name="Oval 12"/>
          <p:cNvSpPr>
            <a:spLocks noChangeArrowheads="1"/>
          </p:cNvSpPr>
          <p:nvPr/>
        </p:nvSpPr>
        <p:spPr bwMode="auto">
          <a:xfrm>
            <a:off x="1371600" y="3733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457200" y="228600"/>
            <a:ext cx="8153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Игра «Правильно выполни действие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и отгадай зашифрованное слово»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1066800"/>
            <a:ext cx="7848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В Англии существует предание о битве между  воином и старшим драконом. Три дня и три ночи  воин боролся с ним, теряя иногда силы и надежду победить. Лишь на четвертый день  он одолел дракона. Руки и тело воина были жестоко изранены клыками и когтями, кровь стекла на землю. И тогда Бог освятил пятна пролитой крови. На этом месте выросли цветы. Что это за цветы?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85*137-75*137;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78*214-78*204;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65*21+21*35;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13*201+99*13+85;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15+15*7;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0:164*7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52400" y="5410200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folHlink"/>
                </a:solidFill>
              </a:rPr>
              <a:t>1370-Л, 780-Н, 5005-Е, 2100-А, 3985-Ш, 120-Ы, 330-К, 0-Д, 1148-Я, 210-М, 14820-В, 1645-П.</a:t>
            </a:r>
          </a:p>
        </p:txBody>
      </p:sp>
      <p:pic>
        <p:nvPicPr>
          <p:cNvPr id="6153" name="Picture 9" descr="landysh_2_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0600" y="2819400"/>
            <a:ext cx="2544763" cy="382587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447800" y="0"/>
            <a:ext cx="62960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Самостоятельная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работа по карточкам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0" y="1143000"/>
            <a:ext cx="83820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Задание №1.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-RU"/>
              <a:t>Задайте программу вычисления;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-RU"/>
              <a:t>Изобразите программу в виде схемы.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7525:25+26*4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Задание №2.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Составьте схему вычислений значения выражения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(324-24):100+43*4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и найдите его значение, действуя по составленной схеме: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1) Из 324 вычесть 24                           324-24=300</a:t>
            </a:r>
          </a:p>
          <a:p>
            <a:pPr marL="342900" indent="-342900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133600" y="152400"/>
            <a:ext cx="4953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Домашняя работа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индивидуальная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1447800"/>
            <a:ext cx="8915400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Какой цветок должен был подарить молодой девушке китаец, желая узнать, выйдет ли она за него замуж?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8060*45-45150:75*105;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(2254175+ 94447): 414-1329;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76*(3569+2795)-(24078+30785);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/>
              <a:t>(43512-43006)*805- (48987+297308)</a:t>
            </a:r>
          </a:p>
          <a:p>
            <a:pPr marL="342900" indent="-342900">
              <a:spcBef>
                <a:spcPct val="50000"/>
              </a:spcBef>
            </a:pPr>
            <a:endParaRPr lang="ru-RU"/>
          </a:p>
          <a:p>
            <a:pPr marL="342900" indent="-342900">
              <a:spcBef>
                <a:spcPct val="50000"/>
              </a:spcBef>
            </a:pPr>
            <a:endParaRPr lang="ru-RU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" y="5715000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folHlink"/>
                </a:solidFill>
              </a:rPr>
              <a:t>62608-М,  4344-О, 428801-П, 32190-Е, 61038-Н, 37770-С, 299490-И.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8" grpId="0"/>
      <p:bldP spid="8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9154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В Средневековье это дерево  породило множество легенд и суеверий. В немецкой мифологии его связывали  с именем бога грозы Донора. Другие считали, что это дерево защищает людей от драконов и чудовищ. До сих пор сохранился обычай прибивать его ветки к дверям домов, чтобы в них не влетели  злые драконы, Что это за дерево?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(4864:69-53820:78+78*309):3</a:t>
            </a:r>
          </a:p>
          <a:p>
            <a:pPr marL="342900" indent="-342900">
              <a:spcBef>
                <a:spcPct val="50000"/>
              </a:spcBef>
            </a:pPr>
            <a:endParaRPr lang="ru-RU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52400" y="2819400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folHlink"/>
                </a:solidFill>
              </a:rPr>
              <a:t>705-А,   75-Т, 690-И, 69-О, 24102-Я, 3042-Л, 15-Н, 1395-Ь, 24117-Р, 8039-Б, 839-П.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600" y="3886200"/>
            <a:ext cx="8915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В народе их называют земляными огурцами. Что это за растение?</a:t>
            </a:r>
          </a:p>
          <a:p>
            <a:pPr marL="342900" indent="-342900">
              <a:spcBef>
                <a:spcPct val="50000"/>
              </a:spcBef>
            </a:pPr>
            <a:r>
              <a:rPr lang="ru-RU"/>
              <a:t>3,7</a:t>
            </a:r>
            <a:r>
              <a:rPr lang="ru-RU">
                <a:sym typeface="Wingdings" pitchFamily="2" charset="2"/>
              </a:rPr>
              <a:t>(5,871:5,7+7-8,03)</a:t>
            </a:r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folHlink"/>
                </a:solidFill>
              </a:rPr>
              <a:t>1,03-С, 10-А, 1,3-М, 10,3-О, 8,03-Р, 1,1-Д, 0-И, 16,06-Н, 0,803-Е, «не имеет смысла»-И, 0-У, 0,3-Я.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486</Words>
  <Application>Microsoft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Arial Black</vt:lpstr>
      <vt:lpstr>Times New Roman</vt:lpstr>
      <vt:lpstr>Wingdings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СУРКОВА НС</dc:creator>
  <cp:lastModifiedBy>admin</cp:lastModifiedBy>
  <cp:revision>6</cp:revision>
  <cp:lastPrinted>1601-01-01T00:00:00Z</cp:lastPrinted>
  <dcterms:created xsi:type="dcterms:W3CDTF">1601-01-01T00:00:00Z</dcterms:created>
  <dcterms:modified xsi:type="dcterms:W3CDTF">2015-11-24T15:48:07Z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