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70" r:id="rId6"/>
    <p:sldId id="259" r:id="rId7"/>
    <p:sldId id="260" r:id="rId8"/>
    <p:sldId id="267" r:id="rId9"/>
    <p:sldId id="266" r:id="rId10"/>
    <p:sldId id="261" r:id="rId11"/>
    <p:sldId id="262" r:id="rId12"/>
    <p:sldId id="268" r:id="rId13"/>
    <p:sldId id="269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91" autoAdjust="0"/>
    <p:restoredTop sz="86382" autoAdjust="0"/>
  </p:normalViewPr>
  <p:slideViewPr>
    <p:cSldViewPr>
      <p:cViewPr varScale="1">
        <p:scale>
          <a:sx n="66" d="100"/>
          <a:sy n="66" d="100"/>
        </p:scale>
        <p:origin x="-15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804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1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60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9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2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5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6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03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C5A8-F5C6-4D3A-A4B5-74E5B665C0D8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BD10F-1DDE-4794-9818-2A54914D93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5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0800000" flipV="1">
            <a:off x="685800" y="3212976"/>
            <a:ext cx="7772400" cy="2160240"/>
          </a:xfrm>
        </p:spPr>
        <p:txBody>
          <a:bodyPr>
            <a:normAutofit/>
          </a:bodyPr>
          <a:lstStyle/>
          <a:p>
            <a:r>
              <a:rPr lang="ru-RU" sz="9600" dirty="0"/>
              <a:t>Т</a:t>
            </a:r>
            <a:r>
              <a:rPr lang="ru-RU" sz="9600" dirty="0" smtClean="0"/>
              <a:t>реугольники</a:t>
            </a:r>
            <a:endParaRPr lang="ru-RU" sz="9600" dirty="0"/>
          </a:p>
        </p:txBody>
      </p:sp>
      <p:pic>
        <p:nvPicPr>
          <p:cNvPr id="5122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619500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37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Треугольник в астрономии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3682752" cy="5256583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Треугольник </a:t>
            </a:r>
            <a:r>
              <a:rPr lang="ru-RU" dirty="0"/>
              <a:t>— небольшое и красивое созвездие северного полушария неба, содержит примерно двадцать звёзд ярче 6m звездной величины. Для невооруженного глаза оно видно как прямоугольный треугольник, расположенный под Андромедой. Только одна звезда — а Треугольника — имеет собственное имя — Металлах, что </a:t>
            </a:r>
            <a:r>
              <a:rPr lang="ru-RU" dirty="0" smtClean="0"/>
              <a:t>по-арабски </a:t>
            </a:r>
            <a:r>
              <a:rPr lang="ru-RU" dirty="0"/>
              <a:t>означает «вершина треугольника». Самой яркой звездой является 3 Треугольника. </a:t>
            </a:r>
          </a:p>
        </p:txBody>
      </p:sp>
      <p:pic>
        <p:nvPicPr>
          <p:cNvPr id="2050" name="Picture 2" descr="C:\Users\Администратор\Desktop\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259" y="1916832"/>
            <a:ext cx="3744838" cy="256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6618"/>
            <a:ext cx="2025774" cy="139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42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404664"/>
            <a:ext cx="5698976" cy="101297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Треугольник в дорожном движении и не только.</a:t>
            </a:r>
            <a:endParaRPr lang="ru-RU" dirty="0"/>
          </a:p>
        </p:txBody>
      </p:sp>
      <p:pic>
        <p:nvPicPr>
          <p:cNvPr id="1026" name="Picture 2" descr="C:\Users\Администратор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" y="2146389"/>
            <a:ext cx="2016224" cy="191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истратор\Desktop\5218298_w640_h640_126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20136"/>
            <a:ext cx="2174519" cy="1909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41154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2386624" cy="163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дминистратор\Desktop\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19088"/>
            <a:ext cx="1911836" cy="160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6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Треугольник в музыке и искусстве</a:t>
            </a:r>
            <a:endParaRPr lang="ru-RU" dirty="0"/>
          </a:p>
        </p:txBody>
      </p:sp>
      <p:pic>
        <p:nvPicPr>
          <p:cNvPr id="4098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809749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Администратор\Desktop\UC004_enldk_enl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29400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Администратор\Desktop\Mstislav_Chernov_Anatomija_snovidenij_Rezenzija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132856"/>
            <a:ext cx="2910179" cy="409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73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332656"/>
            <a:ext cx="5565304" cy="792088"/>
          </a:xfrm>
        </p:spPr>
        <p:txBody>
          <a:bodyPr/>
          <a:lstStyle/>
          <a:p>
            <a:r>
              <a:rPr lang="ru-RU" b="1" dirty="0"/>
              <a:t>Рефлексия</a:t>
            </a:r>
            <a:endParaRPr lang="ru-RU" dirty="0"/>
          </a:p>
        </p:txBody>
      </p:sp>
      <p:pic>
        <p:nvPicPr>
          <p:cNvPr id="5122" name="Picture 2" descr="C:\Users\Администратор\Desktop\47-stationery-owl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6774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1443840"/>
            <a:ext cx="55263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Ребята, ответьте на вопросы. </a:t>
            </a:r>
            <a:br>
              <a:rPr lang="ru-RU" sz="2000" dirty="0"/>
            </a:br>
            <a:r>
              <a:rPr lang="ru-RU" sz="2000" dirty="0"/>
              <a:t>Сегодня на уроке  нового я узнал …</a:t>
            </a:r>
          </a:p>
          <a:p>
            <a:r>
              <a:rPr lang="ru-RU" sz="2000" dirty="0"/>
              <a:t>Было интересно ….</a:t>
            </a:r>
          </a:p>
          <a:p>
            <a:r>
              <a:rPr lang="ru-RU" sz="2000" dirty="0"/>
              <a:t>Было труднее всего ...</a:t>
            </a:r>
            <a:br>
              <a:rPr lang="ru-RU" sz="2000" dirty="0"/>
            </a:br>
            <a:r>
              <a:rPr lang="ru-RU" sz="2000" dirty="0"/>
              <a:t>Я знал плохо, а теперь разобрался лучше ... </a:t>
            </a:r>
            <a:br>
              <a:rPr lang="ru-RU" sz="2000" dirty="0"/>
            </a:br>
            <a:r>
              <a:rPr lang="ru-RU" sz="2000" dirty="0"/>
              <a:t>Я выполнил задание …</a:t>
            </a:r>
          </a:p>
          <a:p>
            <a:r>
              <a:rPr lang="ru-RU" sz="2000" dirty="0"/>
              <a:t>Я понял, что ...</a:t>
            </a:r>
            <a:br>
              <a:rPr lang="ru-RU" sz="2000" dirty="0"/>
            </a:br>
            <a:r>
              <a:rPr lang="ru-RU" sz="2000" dirty="0"/>
              <a:t>Мне  понравилось на сегодняшнем уроке …</a:t>
            </a:r>
          </a:p>
          <a:p>
            <a:r>
              <a:rPr lang="ru-RU" sz="2000" dirty="0"/>
              <a:t>Я научился … </a:t>
            </a:r>
          </a:p>
          <a:p>
            <a:r>
              <a:rPr lang="ru-RU" sz="2000" dirty="0"/>
              <a:t>Теперь я самостоятельно могу …</a:t>
            </a:r>
          </a:p>
          <a:p>
            <a:r>
              <a:rPr lang="ru-RU" sz="2000" dirty="0"/>
              <a:t>Меня удивило то, что …</a:t>
            </a:r>
          </a:p>
          <a:p>
            <a:r>
              <a:rPr lang="ru-RU" sz="2000" dirty="0"/>
              <a:t>Я приобрел … </a:t>
            </a:r>
          </a:p>
          <a:p>
            <a:r>
              <a:rPr lang="ru-RU" sz="2000" dirty="0"/>
              <a:t>Урок дал мне ...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18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10242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7"/>
            <a:ext cx="5688632" cy="477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0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809749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:\Users\Администратор\Desktop\0002-002-Treugolnikom-nazyvaetsja-figura-kotoraja-sostoit-iz-trekh-tochek-n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2596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Администратор\Desktop\47-stationery-owl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880867" cy="129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Администратор\Desktop\img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5984112" cy="447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5082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дминистратор\Desktop\47-stationery-owl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121161" cy="145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Users\Администратор\Desktop\0003-003-Po-sravnitelnoj-dline-storon-razlichajut-sledujuschie-vidy-treugolnik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6300192" cy="47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2378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/>
          <a:lstStyle/>
          <a:p>
            <a:r>
              <a:rPr lang="ru-RU" b="1" dirty="0" smtClean="0"/>
              <a:t>Физкультминутка</a:t>
            </a:r>
            <a:endParaRPr lang="ru-RU" dirty="0"/>
          </a:p>
        </p:txBody>
      </p:sp>
      <p:pic>
        <p:nvPicPr>
          <p:cNvPr id="6146" name="Picture 2" descr="C:\Users\Администратор\Desktop\47-stationery-owl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701805" cy="116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2136338"/>
            <a:ext cx="53823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  </a:t>
            </a:r>
            <a:r>
              <a:rPr lang="ru-RU" sz="2800" b="1" dirty="0"/>
              <a:t>  Потрудились – отдохнём,</a:t>
            </a:r>
            <a:endParaRPr lang="ru-RU" sz="2800" dirty="0"/>
          </a:p>
          <a:p>
            <a:r>
              <a:rPr lang="ru-RU" sz="2800" b="1" dirty="0"/>
              <a:t>    Встанем, глубоко вздохнём.</a:t>
            </a:r>
            <a:endParaRPr lang="ru-RU" sz="2800" dirty="0"/>
          </a:p>
          <a:p>
            <a:r>
              <a:rPr lang="ru-RU" sz="2800" b="1" dirty="0"/>
              <a:t>    Руки в стороны, вперёд,</a:t>
            </a:r>
            <a:endParaRPr lang="ru-RU" sz="2800" dirty="0"/>
          </a:p>
          <a:p>
            <a:r>
              <a:rPr lang="ru-RU" sz="2800" b="1" dirty="0"/>
              <a:t>    Влево, вправо поворот.</a:t>
            </a:r>
            <a:endParaRPr lang="ru-RU" sz="2800" dirty="0"/>
          </a:p>
          <a:p>
            <a:r>
              <a:rPr lang="ru-RU" sz="2800" b="1" dirty="0"/>
              <a:t>    Три наклона, Прямо встань.</a:t>
            </a:r>
            <a:endParaRPr lang="ru-RU" sz="2800" dirty="0"/>
          </a:p>
          <a:p>
            <a:r>
              <a:rPr lang="ru-RU" sz="2800" b="1" dirty="0"/>
              <a:t>    Руки вниз и вверх поднять.</a:t>
            </a:r>
            <a:endParaRPr lang="ru-RU" sz="2800" dirty="0"/>
          </a:p>
          <a:p>
            <a:r>
              <a:rPr lang="ru-RU" sz="2800" b="1" dirty="0"/>
              <a:t>    Руки плавно опустить,</a:t>
            </a:r>
            <a:endParaRPr lang="ru-RU" sz="2800" dirty="0"/>
          </a:p>
          <a:p>
            <a:r>
              <a:rPr lang="ru-RU" sz="2800" b="1" dirty="0" smtClean="0"/>
              <a:t>   </a:t>
            </a:r>
            <a:r>
              <a:rPr lang="ru-RU" sz="2800" b="1" dirty="0"/>
              <a:t> всем улыбки подарить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309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43000"/>
          </a:xfrm>
        </p:spPr>
        <p:txBody>
          <a:bodyPr>
            <a:normAutofit/>
          </a:bodyPr>
          <a:lstStyle/>
          <a:p>
            <a:r>
              <a:rPr lang="ru-RU" b="1" dirty="0"/>
              <a:t>Треугольник в </a:t>
            </a:r>
            <a:r>
              <a:rPr lang="ru-RU" b="1" dirty="0" smtClean="0"/>
              <a:t>науке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Прочитайте</a:t>
            </a:r>
            <a:r>
              <a:rPr lang="ru-RU" dirty="0"/>
              <a:t>, как дают </a:t>
            </a:r>
            <a:r>
              <a:rPr lang="ru-RU" dirty="0" smtClean="0"/>
              <a:t>                       определение </a:t>
            </a:r>
            <a:r>
              <a:rPr lang="ru-RU" dirty="0"/>
              <a:t> треугольника в энциклопедии.</a:t>
            </a:r>
          </a:p>
          <a:p>
            <a:r>
              <a:rPr lang="ru-RU" dirty="0" err="1"/>
              <a:t>Треуго́льник</a:t>
            </a:r>
            <a:r>
              <a:rPr lang="ru-RU" dirty="0"/>
              <a:t>  — это часть плоскости, ограниченная тремя точками, не лежащих на одной прямой, и тремя отрезками, попарно соединяющими эти точки. Три точки, образующие треугольник, называются вершинами треугольника, а прямолинейные отрезки — сторонами треугольника. </a:t>
            </a:r>
          </a:p>
        </p:txBody>
      </p:sp>
      <p:pic>
        <p:nvPicPr>
          <p:cNvPr id="4098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1809749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2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274638"/>
            <a:ext cx="6131024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Треугольник в архитектуре</a:t>
            </a:r>
            <a:endParaRPr lang="ru-RU" dirty="0"/>
          </a:p>
        </p:txBody>
      </p:sp>
      <p:pic>
        <p:nvPicPr>
          <p:cNvPr id="3074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5"/>
            <a:ext cx="2016224" cy="138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Администратор\Desktop\1319790511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353316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Администратор\Desktop\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59713"/>
            <a:ext cx="3751056" cy="299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41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Треугольник в </a:t>
            </a:r>
            <a:r>
              <a:rPr lang="ru-RU" b="1" dirty="0" smtClean="0"/>
              <a:t>природе</a:t>
            </a:r>
            <a:endParaRPr lang="ru-RU" dirty="0"/>
          </a:p>
        </p:txBody>
      </p:sp>
      <p:pic>
        <p:nvPicPr>
          <p:cNvPr id="12290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0648"/>
            <a:ext cx="1377702" cy="94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Администратор\Desktop\1260945925_tainibermutskovatr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2207560" cy="227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дминистратор\Desktop\10676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311386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дминистратор\Desktop\91757036_34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05064"/>
            <a:ext cx="2913112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952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Треугольник в природе</a:t>
            </a:r>
            <a:endParaRPr lang="ru-RU" dirty="0"/>
          </a:p>
        </p:txBody>
      </p:sp>
      <p:pic>
        <p:nvPicPr>
          <p:cNvPr id="11266" name="Picture 2" descr="C:\Users\Администратор\Desktop\47-stationery-owl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09749" cy="1243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Администратор\Desktop\pez angel Jeff Kub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332621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дминистратор\Desktop\ac2a2eff8c03a3fbf9159faaea5e5fd53f049048.preview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2896096" cy="217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Администратор\Desktop\scalari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189" y="4365104"/>
            <a:ext cx="266099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03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105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Треугольники</vt:lpstr>
      <vt:lpstr>Презентация PowerPoint</vt:lpstr>
      <vt:lpstr>Презентация PowerPoint</vt:lpstr>
      <vt:lpstr>Презентация PowerPoint</vt:lpstr>
      <vt:lpstr>Физкультминутка</vt:lpstr>
      <vt:lpstr>Треугольник в науке</vt:lpstr>
      <vt:lpstr>Треугольник в архитектуре</vt:lpstr>
      <vt:lpstr>Треугольник в природе</vt:lpstr>
      <vt:lpstr>Треугольник в природе</vt:lpstr>
      <vt:lpstr>Треугольник в астрономии</vt:lpstr>
      <vt:lpstr>Треугольник в дорожном движении и не только.</vt:lpstr>
      <vt:lpstr>Треугольник в музыке и искусстве</vt:lpstr>
      <vt:lpstr>Рефлексия</vt:lpstr>
      <vt:lpstr>Спасибо за урок!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DNA7 X86</cp:lastModifiedBy>
  <cp:revision>14</cp:revision>
  <dcterms:created xsi:type="dcterms:W3CDTF">2013-12-12T19:11:25Z</dcterms:created>
  <dcterms:modified xsi:type="dcterms:W3CDTF">2014-04-03T17:29:17Z</dcterms:modified>
</cp:coreProperties>
</file>