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3333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93ADA-2D0B-4E9A-AD1B-CD856BC01549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52302-243C-4915-BC50-574B4BCECC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200" dirty="0" smtClean="0">
                <a:solidFill>
                  <a:srgbClr val="3333FF"/>
                </a:solidFill>
              </a:rPr>
              <a:t>Презентация к уроку</a:t>
            </a:r>
          </a:p>
          <a:p>
            <a:pPr algn="ctr">
              <a:buNone/>
            </a:pPr>
            <a:r>
              <a:rPr lang="ru-RU" sz="6900" dirty="0" smtClean="0">
                <a:solidFill>
                  <a:srgbClr val="FF0000"/>
                </a:solidFill>
                <a:latin typeface="Monotype Corsiva" pitchFamily="66" charset="0"/>
              </a:rPr>
              <a:t> «Решение квадратных уравнений»</a:t>
            </a:r>
          </a:p>
          <a:p>
            <a:pPr algn="ctr">
              <a:buNone/>
            </a:pPr>
            <a:endParaRPr lang="ru-RU" dirty="0">
              <a:solidFill>
                <a:srgbClr val="3333FF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428604"/>
            <a:ext cx="8786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Взаимопроверка: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Вариант1.                                Вариант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1) б                                            1) 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а                                             2) 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3) в                                             3) б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4) б                                             4) 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5) в                                             5) б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215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214554"/>
            <a:ext cx="9144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ContrastingRightFacing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11500" b="0" i="0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МОЛОДЦЫ!</a:t>
            </a:r>
            <a:endParaRPr kumimoji="0" lang="ru-RU" sz="11500" b="0" i="0" u="none" strike="noStrike" cap="none" normalizeH="0" baseline="0" dirty="0" smtClean="0">
              <a:ln>
                <a:noFill/>
              </a:ln>
              <a:solidFill>
                <a:srgbClr val="CC00FF"/>
              </a:solidFill>
              <a:effectLst/>
              <a:latin typeface="Arial" pitchFamily="34" charset="0"/>
            </a:endParaRPr>
          </a:p>
        </p:txBody>
      </p:sp>
      <p:pic>
        <p:nvPicPr>
          <p:cNvPr id="1029" name="Picture 5" descr="C:\Documents and Settings\Administrator\Мои документы\Мои рисунки\798770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908" y="214290"/>
            <a:ext cx="3165243" cy="257176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Мои документы\Мои рисунки\798770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28" y="3857628"/>
            <a:ext cx="3143272" cy="2745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571480"/>
            <a:ext cx="785817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3333FF"/>
                </a:solidFill>
              </a:rPr>
              <a:t>А</a:t>
            </a:r>
            <a:r>
              <a:rPr lang="ru-RU" sz="3600" dirty="0" smtClean="0">
                <a:solidFill>
                  <a:srgbClr val="3333FF"/>
                </a:solidFill>
              </a:rPr>
              <a:t>ктуализация </a:t>
            </a:r>
            <a:r>
              <a:rPr lang="ru-RU" sz="3600" dirty="0">
                <a:solidFill>
                  <a:srgbClr val="3333FF"/>
                </a:solidFill>
              </a:rPr>
              <a:t>опорных знаний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42844" y="1857364"/>
            <a:ext cx="87868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1.Уравнение, какого вида называется квадратным?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5720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0" y="2714620"/>
            <a:ext cx="3999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5720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2860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14282" y="2786058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Квадратным уравнением называется уравнение вида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sz="28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вх +с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0,где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переменная,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в 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некоторые числа, причем 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равно 0.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61" name="Picture 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28575" cy="20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339" grpId="0"/>
      <p:bldP spid="143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85794"/>
            <a:ext cx="87868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2.Какое из выражений является квадратным уравнением?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500174"/>
            <a:ext cx="1553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5х – 1 =0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14612" y="1500174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3х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+ 4х +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429256" y="1500174"/>
            <a:ext cx="26432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7х – х</a:t>
            </a:r>
            <a:r>
              <a:rPr kumimoji="0" lang="ru-RU" sz="28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+ 5 = 0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42844" y="2357430"/>
            <a:ext cx="87868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3.Назовите коэффициенты в уравнениях: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-5х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+ 4х + 1 = 0               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+ 5 =0                 -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3500438"/>
            <a:ext cx="3033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- 5 ;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4;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28992" y="3429000"/>
            <a:ext cx="2733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1;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5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80102" y="3429000"/>
            <a:ext cx="2763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1;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1;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8441" grpId="0"/>
      <p:bldP spid="18442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785794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4.Составьте</a:t>
            </a:r>
            <a:r>
              <a:rPr lang="ru-RU" dirty="0" smtClean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квадратное уравнение,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5,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-3, 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-2.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857364"/>
            <a:ext cx="2308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5х</a:t>
            </a:r>
            <a:r>
              <a:rPr lang="ru-RU" sz="2800" baseline="30000" dirty="0"/>
              <a:t>2</a:t>
            </a:r>
            <a:r>
              <a:rPr lang="ru-RU" sz="2800" dirty="0"/>
              <a:t> </a:t>
            </a:r>
            <a:r>
              <a:rPr lang="ru-RU" sz="2800" dirty="0" smtClean="0"/>
              <a:t>- 3х </a:t>
            </a:r>
            <a:r>
              <a:rPr lang="ru-RU" sz="2800" dirty="0"/>
              <a:t>– </a:t>
            </a:r>
            <a:r>
              <a:rPr lang="ru-RU" sz="2800" dirty="0" smtClean="0"/>
              <a:t>2 </a:t>
            </a:r>
            <a:r>
              <a:rPr lang="ru-RU" sz="2800" dirty="0"/>
              <a:t>= 0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857496"/>
            <a:ext cx="8786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5.Какие квадратные уравнения называются неполными квадратными уравнениями?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14282" y="3786190"/>
            <a:ext cx="87154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 квадратном уравнении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 хотя бы один из коэффициентов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равен нулю,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 такое уравнение называют неполным квадратным уравнением.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74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6.Назовите виды неполных квадратных уравнений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57224" y="1071546"/>
            <a:ext cx="21547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90488" algn="l"/>
              </a:tabLst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90488" algn="l"/>
              </a:tabLst>
            </a:pPr>
            <a:r>
              <a:rPr lang="ru-RU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57224" y="1785926"/>
            <a:ext cx="2331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90488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57224" y="2285992"/>
            <a:ext cx="16145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90488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14282" y="3071810"/>
            <a:ext cx="8429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7.Как называется выражение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071942"/>
            <a:ext cx="8858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Дискриминант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6" grpId="0"/>
      <p:bldP spid="16387" grpId="0"/>
      <p:bldP spid="16388" grpId="0"/>
      <p:bldP spid="16389" grpId="0"/>
      <p:bldP spid="163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571480"/>
            <a:ext cx="86439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8.Чтобы это значило?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14282" y="1214422"/>
            <a:ext cx="86439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&gt;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286116" y="1214422"/>
            <a:ext cx="4714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два корня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928802"/>
            <a:ext cx="2526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в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1928802"/>
            <a:ext cx="2579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один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корень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2643182"/>
            <a:ext cx="2500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в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&lt; 0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357554" y="2643182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не имеет корней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14281" y="3571876"/>
            <a:ext cx="8643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9.Напишите формулу корней квадратного уравнения общего вида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25603" grpId="0"/>
      <p:bldP spid="9" grpId="0"/>
      <p:bldP spid="10" grpId="0"/>
      <p:bldP spid="12" grpId="0"/>
      <p:bldP spid="25604" grpId="0"/>
      <p:bldP spid="256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14282" y="214290"/>
            <a:ext cx="864399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1.Какое из выражений является квадратным  уравнение?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1785926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Вариант 1.                                        Вариант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а) 3х + 1 = 0                                       а) 5х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б) 5х + 4х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                                     б) 4х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в) 4х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                                      в)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35718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Какие из чисел являются корнями уравнения?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85720" y="4214818"/>
            <a:ext cx="85011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Вариант 1.                                     Вариант 2.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+ 3х + 2 = 0                              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6х + 8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а) -1  и  - 2                                     а)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 и  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б) 2  и  -1                                       б) 4  и  -2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в) -2  и  1                                       в) 4   и  2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8" grpId="0"/>
      <p:bldP spid="245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85720" y="457200"/>
            <a:ext cx="8429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3.Определите знаки корней уравнения, не решая его: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1214422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Вариант 1.                            Вариант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-14х + 21 = 0                   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 =0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а) (-  и  + )                            а) ( +  и  +)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б) (- и  - )                              б) (- и  + 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в) ( +  и  +)                           в) ( -  и  - 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350043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4.Сколько корней имеет уравнение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 +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Вариант1.                                       Вариант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при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&gt; 0                                       при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а) один                                           а) один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б) два                                             б) два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в) ни одного                                  в) ни одного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Administrator\Рабочий стол\квадратные уравнения\6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" y="428604"/>
            <a:ext cx="8858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5.Не решая уравнения, определите, сколько корней оно имеет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50017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Вариант1.                                       Вариант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5х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6х + 2 = 0                            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+ 10х + 9 = 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а) один                                           а) один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два                                             б) два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в) ни одного                                 в) ни одного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587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Николо-Погореловская СОШ Смоленской области Сафоновского района д. Николо-Погорелое</dc:title>
  <dc:creator>USER</dc:creator>
  <cp:lastModifiedBy>admin</cp:lastModifiedBy>
  <cp:revision>38</cp:revision>
  <dcterms:created xsi:type="dcterms:W3CDTF">2011-10-16T12:23:41Z</dcterms:created>
  <dcterms:modified xsi:type="dcterms:W3CDTF">2015-11-24T16:36:18Z</dcterms:modified>
</cp:coreProperties>
</file>