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63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99CCFF"/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Objects="1"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6C29F2-7E3B-409A-95EE-504E0D502E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C6FF31-BB23-4FF2-8566-77A753F1FF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E37A09-1F15-482A-BDA5-12F594DA10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7E31FA7-18C1-46D7-9F80-DA132A35B1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C1D5C6-8DA7-410E-8FF8-93A009179E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DF82AB-EA33-4B75-AB1E-82275B9675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451363-C246-4DD0-A7ED-F9C188CBA5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5DBA7-145C-43B8-966A-7F822C834D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4F2E21-D6F2-46B0-930D-B1554B7C92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194A6-AB0A-47E2-B3ED-B7B9095AA7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24663E-0FF5-49BC-8649-FC327A3BEA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B8A42C-A39E-4FDC-B1D9-B4C8B03D52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F7F31D4-0501-492C-B802-50D7AB4A36A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>
    <p:wheel spokes="8"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>
            <p:ph type="ctrTitle"/>
          </p:nvPr>
        </p:nvSpPr>
        <p:spPr>
          <a:xfrm>
            <a:off x="827088" y="2174875"/>
            <a:ext cx="7772400" cy="1470025"/>
          </a:xfrm>
        </p:spPr>
        <p:txBody>
          <a:bodyPr/>
          <a:lstStyle/>
          <a:p>
            <a:r>
              <a:rPr lang="ru-RU" altLang="en-US" dirty="0"/>
              <a:t>Презентация на тему</a:t>
            </a:r>
            <a:br>
              <a:rPr lang="ru-RU" altLang="en-US" dirty="0"/>
            </a:br>
            <a:r>
              <a:rPr lang="ru-RU" altLang="en-US" dirty="0"/>
              <a:t>"Теорема Пифагора"</a:t>
            </a:r>
          </a:p>
        </p:txBody>
      </p:sp>
      <p:sp>
        <p:nvSpPr>
          <p:cNvPr id="3075" name="Rectangle 3"/>
          <p:cNvSpPr>
            <a:spLocks noChangeArrowheads="1"/>
          </p:cNvSpPr>
          <p:nvPr>
            <p:ph type="subTitle" idx="1"/>
          </p:nvPr>
        </p:nvSpPr>
        <p:spPr>
          <a:xfrm>
            <a:off x="1547813" y="3644900"/>
            <a:ext cx="6400800" cy="1752600"/>
          </a:xfrm>
        </p:spPr>
        <p:txBody>
          <a:bodyPr/>
          <a:lstStyle/>
          <a:p>
            <a:endParaRPr lang="ru-RU" altLang="en-US" dirty="0"/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4114800" y="3321050"/>
          <a:ext cx="114300" cy="215900"/>
        </p:xfrm>
        <a:graphic>
          <a:graphicData uri="http://schemas.openxmlformats.org/presentationml/2006/ole">
            <p:oleObj spid="_x0000_s3076" r:id="rId3" imgW="916159" imgH="216297" progId="Equation.3">
              <p:embed/>
            </p:oleObj>
          </a:graphicData>
        </a:graphic>
      </p:graphicFrame>
    </p:spTree>
  </p:cSld>
  <p:clrMapOvr>
    <a:masterClrMapping/>
  </p:clrMapOvr>
  <p:transition spd="med">
    <p:wheel spokes="8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>
                <a:solidFill>
                  <a:schemeClr val="accent2"/>
                </a:solidFill>
              </a:rPr>
              <a:t>Истоия открытия теоремы</a:t>
            </a:r>
          </a:p>
        </p:txBody>
      </p:sp>
      <p:sp>
        <p:nvSpPr>
          <p:cNvPr id="4099" name="Rectangle 3"/>
          <p:cNvSpPr>
            <a:spLocks noChangeArrowheads="1"/>
          </p:cNvSpPr>
          <p:nvPr>
            <p:ph type="body" idx="1"/>
          </p:nvPr>
        </p:nvSpPr>
        <p:spPr>
          <a:xfrm>
            <a:off x="457200" y="1600200"/>
            <a:ext cx="8229600" cy="5141913"/>
          </a:xfrm>
        </p:spPr>
        <p:txBody>
          <a:bodyPr/>
          <a:lstStyle/>
          <a:p>
            <a:r>
              <a:rPr lang="ru-RU" altLang="en-US"/>
              <a:t>Обычно открытие теоремы Пифагора   приписывают древнегреческому фило- софу и математику Пифагору. Но изу-   чение вавилонских клинописных таблиц и древнекитайских рукописей показало, что это утверждение было известно       задолго до Пифагора. Заслуга Пифаго-ра состояла в том, что он открыл дока-  зательство этой теоремы.</a:t>
            </a:r>
          </a:p>
        </p:txBody>
      </p:sp>
    </p:spTree>
  </p:cSld>
  <p:clrMapOvr>
    <a:masterClrMapping/>
  </p:clrMapOvr>
  <p:transition spd="med">
    <p:strips dir="l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>
            <p:ph type="title"/>
          </p:nvPr>
        </p:nvSpPr>
        <p:spPr>
          <a:xfrm>
            <a:off x="457200" y="333375"/>
            <a:ext cx="8229600" cy="719138"/>
          </a:xfrm>
        </p:spPr>
        <p:txBody>
          <a:bodyPr/>
          <a:lstStyle/>
          <a:p>
            <a:r>
              <a:rPr lang="ru-RU" altLang="en-US" sz="4000">
                <a:solidFill>
                  <a:schemeClr val="accent2"/>
                </a:solidFill>
              </a:rPr>
              <a:t>Формулировка теоремы</a:t>
            </a:r>
          </a:p>
        </p:txBody>
      </p:sp>
      <p:sp>
        <p:nvSpPr>
          <p:cNvPr id="5123" name="Rectangle 3"/>
          <p:cNvSpPr>
            <a:spLocks noChangeArrowheads="1"/>
          </p:cNvSpPr>
          <p:nvPr>
            <p:ph type="body" idx="1"/>
          </p:nvPr>
        </p:nvSpPr>
        <p:spPr>
          <a:xfrm>
            <a:off x="252413" y="1268413"/>
            <a:ext cx="8640762" cy="5329237"/>
          </a:xfrm>
        </p:spPr>
        <p:txBody>
          <a:bodyPr/>
          <a:lstStyle/>
          <a:p>
            <a:r>
              <a:rPr lang="ru-RU" altLang="en-US" sz="2000"/>
              <a:t>Теорема Пифагора - теорема геометрии, устанавливающая связь</a:t>
            </a:r>
            <a:r>
              <a:rPr lang="en-US" sz="2000"/>
              <a:t>   </a:t>
            </a:r>
            <a:r>
              <a:rPr lang="ru-RU" altLang="en-US" sz="2000"/>
              <a:t> между сторонами прямоугольного треугольника. Эта теорема была, по-видимому, известна до Пифагора (6 в. до н. э.), но ему приписы-вается её доказательство в общем виде. Первоначально теорема  устанавливала соотношения между площадями квадратов,              построенных на гипотенузе и катетах прямоугольного треугольника: квадрат, построенный на гипотенузе, равен сумме квадратов,          построенных на катетах. Обычно теорему Пифагора принято кратко формулировать так: квадрат гипотенузы прямоугольного треуголь- ника равен сумме квадратов катетов. Верна и теорема, обратная    теореме Пифагора: если квадрат стороны треугольника равен сум-ме квадратов двух других его сторон, то этот треугольник прямо-    угольный.</a:t>
            </a:r>
          </a:p>
          <a:p>
            <a:endParaRPr lang="ru-RU" altLang="en-US" sz="2000"/>
          </a:p>
        </p:txBody>
      </p:sp>
    </p:spTree>
  </p:cSld>
  <p:clrMapOvr>
    <a:masterClrMapping/>
  </p:clrMapOvr>
  <p:transition spd="med">
    <p:strips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 sz="4000">
                <a:solidFill>
                  <a:schemeClr val="accent2"/>
                </a:solidFill>
              </a:rPr>
              <a:t>Простейшее доказательство </a:t>
            </a:r>
            <a:br>
              <a:rPr lang="ru-RU" altLang="en-US" sz="4000">
                <a:solidFill>
                  <a:schemeClr val="accent2"/>
                </a:solidFill>
              </a:rPr>
            </a:br>
            <a:r>
              <a:rPr lang="ru-RU" altLang="en-US" sz="4000">
                <a:solidFill>
                  <a:schemeClr val="accent2"/>
                </a:solidFill>
              </a:rPr>
              <a:t>теоремы Пифагора</a:t>
            </a:r>
          </a:p>
        </p:txBody>
      </p:sp>
      <p:sp>
        <p:nvSpPr>
          <p:cNvPr id="6147" name="Rectangle 3"/>
          <p:cNvSpPr>
            <a:spLocks noChangeArrowheads="1"/>
          </p:cNvSpPr>
          <p:nvPr>
            <p:ph type="body" sz="half" idx="1"/>
          </p:nvPr>
        </p:nvSpPr>
        <p:spPr>
          <a:xfrm>
            <a:off x="457200" y="1600200"/>
            <a:ext cx="5195888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2000"/>
              <a:t>Квадрат, построенный на гипотенузе   прямоугольного треугольника, равен   сумме квадратов, построенных на его катетах.</a:t>
            </a:r>
          </a:p>
          <a:p>
            <a:pPr>
              <a:lnSpc>
                <a:spcPct val="80000"/>
              </a:lnSpc>
            </a:pPr>
            <a:r>
              <a:rPr lang="ru-RU" altLang="en-US" sz="2000"/>
              <a:t>Простейшее доказательство теоремы получается в случае равнобедренного прямоугольного треугольника. </a:t>
            </a:r>
          </a:p>
          <a:p>
            <a:pPr>
              <a:lnSpc>
                <a:spcPct val="80000"/>
              </a:lnSpc>
            </a:pPr>
            <a:r>
              <a:rPr lang="ru-RU" altLang="en-US" sz="2000"/>
              <a:t>Если посмотреть на мозаику равно</a:t>
            </a:r>
            <a:r>
              <a:rPr lang="en-US" sz="2000"/>
              <a:t>-    </a:t>
            </a:r>
            <a:r>
              <a:rPr lang="ru-RU" altLang="en-US" sz="2000"/>
              <a:t>бедренных прямоугольных треуголь</a:t>
            </a:r>
            <a:r>
              <a:rPr lang="en-US" sz="2000"/>
              <a:t>-   </a:t>
            </a:r>
            <a:r>
              <a:rPr lang="ru-RU" altLang="en-US" sz="2000"/>
              <a:t>ников, то можно видеть, что для ΔABC: квадрат, построенный на гипотенузе </a:t>
            </a:r>
            <a:r>
              <a:rPr lang="en-US" sz="2000"/>
              <a:t>  </a:t>
            </a:r>
            <a:r>
              <a:rPr lang="ru-RU" altLang="en-US" sz="2000"/>
              <a:t>АС, содержит 4 исходных треуголь</a:t>
            </a:r>
            <a:r>
              <a:rPr lang="en-US" sz="2000"/>
              <a:t>-     </a:t>
            </a:r>
            <a:r>
              <a:rPr lang="ru-RU" altLang="en-US" sz="2000"/>
              <a:t>ника, а квадраты, построенные на ка</a:t>
            </a:r>
            <a:r>
              <a:rPr lang="en-US" sz="2000"/>
              <a:t>-   </a:t>
            </a:r>
            <a:r>
              <a:rPr lang="ru-RU" altLang="en-US" sz="2000"/>
              <a:t>тетах, - по два,а в сумме - 4, что и тре</a:t>
            </a:r>
            <a:r>
              <a:rPr lang="en-US" sz="2000"/>
              <a:t>-</a:t>
            </a:r>
            <a:r>
              <a:rPr lang="ru-RU" altLang="en-US" sz="2000"/>
              <a:t>бовалось доказать.</a:t>
            </a:r>
          </a:p>
        </p:txBody>
      </p:sp>
      <p:pic>
        <p:nvPicPr>
          <p:cNvPr id="6148" name="Рисунок 2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013450" y="1989138"/>
            <a:ext cx="2898775" cy="2879725"/>
          </a:xfrm>
          <a:noFill/>
          <a:ln/>
        </p:spPr>
      </p:pic>
    </p:spTree>
  </p:cSld>
  <p:clrMapOvr>
    <a:masterClrMapping/>
  </p:clrMapOvr>
  <p:transition spd="med">
    <p:strips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>
                <a:solidFill>
                  <a:schemeClr val="accent2"/>
                </a:solidFill>
              </a:rPr>
              <a:t>Значение теоремы Пифагора</a:t>
            </a:r>
          </a:p>
        </p:txBody>
      </p:sp>
      <p:sp>
        <p:nvSpPr>
          <p:cNvPr id="7171" name="Rectangle 3"/>
          <p:cNvSpPr>
            <a:spLocks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en-US"/>
              <a:t>Теорема Пифагора - одна из самых       важных теорем геометрии. Из неё или с её помощью можно вывести большин-   ство терем геометрии.Теорема Пифа-   гора была первым утверждением,          связавшим длины сторон треугольников. Потом узнали , как находить длины       сторон и углы остроугольных и тупо-      угольных треугольников. Возникла        целая наука "тригонометрия".</a:t>
            </a:r>
          </a:p>
        </p:txBody>
      </p:sp>
    </p:spTree>
  </p:cSld>
  <p:clrMapOvr>
    <a:masterClrMapping/>
  </p:clrMapOvr>
  <p:transition spd="med">
    <p:strips dir="r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 sz="4000">
                <a:solidFill>
                  <a:schemeClr val="accent2"/>
                </a:solidFill>
              </a:rPr>
              <a:t>Применение теоремы Пифагора</a:t>
            </a:r>
          </a:p>
        </p:txBody>
      </p:sp>
      <p:sp>
        <p:nvSpPr>
          <p:cNvPr id="8195" name="Rectangle 3"/>
          <p:cNvSpPr>
            <a:spLocks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2000"/>
              <a:t>Мобильная связь. В настоящее время на рынке мобильной        связи идет  большая конкуренция среди операторов. Чем           надежнее связь, чем больше зона покрытия, тем больше    по-   требителей у оператора. При строительстве вышки (антенны)    часто приходится решать задачу: какую     наибольшую высоту  должна иметь антенна, чтобы    передачу можно было при-        нимать в определенном     радиусе (например радиусе          R=200 км?, если известно, что радиус Земли равен 6380 км.)     Решение: Пусть AB= x, BC=R=200 км, OC= r =6380 км.             OB = OA + AB; OB = r + x. Используя теорему Пифа-  гора, по-   лучим ответ. Ответ: 2,3 км. </a:t>
            </a:r>
          </a:p>
          <a:p>
            <a:pPr>
              <a:lnSpc>
                <a:spcPct val="80000"/>
              </a:lnSpc>
            </a:pPr>
            <a:r>
              <a:rPr lang="ru-RU" altLang="en-US" sz="2000"/>
              <a:t>Также теорему Пифагора используют в строительстве, архитек-туре, астрономии и т.д.</a:t>
            </a:r>
          </a:p>
        </p:txBody>
      </p:sp>
    </p:spTree>
  </p:cSld>
  <p:clrMapOvr>
    <a:masterClrMapping/>
  </p:clrMapOvr>
  <p:transition spd="med">
    <p:split orient="vert" dir="in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>
                <a:solidFill>
                  <a:schemeClr val="accent2"/>
                </a:solidFill>
              </a:rPr>
              <a:t>Заключение</a:t>
            </a:r>
          </a:p>
        </p:txBody>
      </p:sp>
      <p:sp>
        <p:nvSpPr>
          <p:cNvPr id="9219" name="Rectangle 3"/>
          <p:cNvSpPr>
            <a:spLocks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/>
              <a:t>Теорема Пифагора позволяет находить         длину отрезка (гипотенузы), не измеряя его,  она открывает путь с прямой на     плоскость, с плоскости в пространство. Этим определяется ее важность для     геометрии и математики. Вычисление   стороны прямоугольных треугольников по двум известным сторонам; построе-   ние прямых углов; нахождение высоты объекта  применяются в строительстве и машиностроении.</a:t>
            </a:r>
          </a:p>
        </p:txBody>
      </p:sp>
    </p:spTree>
  </p:cSld>
  <p:clrMapOvr>
    <a:masterClrMapping/>
  </p:clrMapOvr>
  <p:transition spd="med">
    <p:split orient="vert"/>
  </p:transition>
</p:sld>
</file>

<file path=ppt/theme/theme1.xml><?xml version="1.0" encoding="utf-8"?>
<a:theme xmlns:a="http://schemas.openxmlformats.org/drawingml/2006/main" name="Default Design">
  <a:themeElements>
    <a:clrScheme name="Default Design 1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BFD7F6"/>
      </a:accent5>
      <a:accent6>
        <a:srgbClr val="AE4845"/>
      </a:accent6>
      <a:hlink>
        <a:srgbClr val="0066CC"/>
      </a:hlink>
      <a:folHlink>
        <a:srgbClr val="80008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FD7F6"/>
        </a:accent5>
        <a:accent6>
          <a:srgbClr val="AE4845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Pages>0</Pages>
  <Words>505</Words>
  <Characters>0</Characters>
  <Application/>
  <DocSecurity>0</DocSecurity>
  <PresentationFormat>Экран (4:3)</PresentationFormat>
  <Lines>0</Lines>
  <Paragraphs>16</Paragraphs>
  <Slides>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SimSun</vt:lpstr>
      <vt:lpstr>Wingdings</vt:lpstr>
      <vt:lpstr>Default Design</vt:lpstr>
      <vt:lpstr>Microsoft Equation 3.0</vt:lpstr>
      <vt:lpstr>Презентация на тему "Теорема Пифагора"</vt:lpstr>
      <vt:lpstr>Истоия открытия теоремы</vt:lpstr>
      <vt:lpstr>Формулировка теоремы</vt:lpstr>
      <vt:lpstr>Простейшее доказательство  теоремы Пифагора</vt:lpstr>
      <vt:lpstr>Значение теоремы Пифагора</vt:lpstr>
      <vt:lpstr>Применение теоремы Пифагора</vt:lpstr>
      <vt:lpstr>Заключение</vt:lpstr>
    </vt:vector>
  </TitlesOfParts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 "Теорема Пифагора"</dc:title>
  <dc:creator>Денис_2</dc:creator>
  <cp:lastModifiedBy>admin</cp:lastModifiedBy>
  <cp:revision>2</cp:revision>
  <dcterms:created xsi:type="dcterms:W3CDTF">2013-12-05T05:47:06Z</dcterms:created>
  <dcterms:modified xsi:type="dcterms:W3CDTF">2015-11-29T15:17:55Z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1033-8.1.0.3385</vt:lpwstr>
  </property>
</Properties>
</file>