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A08FB2-036E-43F8-A615-50F92F74F46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F3F9C7-98EA-4D92-8F8E-A8A61A286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9E92B-370E-41EB-9A52-62D9377329BF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95085-D328-4F53-8A72-A1460ACC8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891CF-9EBC-4DD6-9DB2-9E27CE954CB9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B2BF-FBA7-4B21-B9E0-38BB395E5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4C653-F889-4AA7-A95B-E0993A47E651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BD2C9-044D-4AB9-B570-7C90C07FF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CEFF-C3AA-434C-B630-9EA7CAC36394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38E6-0509-43AF-9236-753249694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76032-D8E3-441E-A286-3783BAEEFEAA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9974-323F-465E-9FD4-50434AD46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8BFB-A29E-451A-9331-511E7D55F6AF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F6D21-3830-4B6A-93A4-811E8E737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498A-C39C-472E-9389-CC30831FE02A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AADA-B345-4F75-983B-2D0B2E81A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5484D-C402-4B3A-8C53-8FAFD555BB0E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A6539-7041-4BCE-B5CA-A17D7E003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7F09E-F4C3-4359-8787-1A88BB59CDC1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138B9-7E9C-4856-AFD4-4CAD140A19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F06E-CA02-47B1-B516-CB39E405D437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F9CA1-5DA8-469D-873C-8FDC7B3198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6A44D-0390-4EB9-8773-C9C18BBAA29D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D39C2-3412-427A-8984-91559F962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5EB6E6-30DB-4E08-9A3C-9B33F254B1CF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F043EE-8EDA-4B16-8976-B9B710DB7E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ld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4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2428875"/>
            <a:ext cx="7772400" cy="1470025"/>
          </a:xfrm>
        </p:spPr>
        <p:txBody>
          <a:bodyPr/>
          <a:lstStyle/>
          <a:p>
            <a:r>
              <a:rPr lang="ru-RU" sz="6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rowalliaUPC" pitchFamily="34" charset="-34"/>
              </a:rPr>
              <a:t>Целые выражения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000504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7 класс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Туаева Э.П.</a:t>
            </a:r>
            <a:endParaRPr lang="ru-RU" dirty="0" smtClean="0"/>
          </a:p>
        </p:txBody>
      </p:sp>
      <p:pic>
        <p:nvPicPr>
          <p:cNvPr id="2052" name="Picture 3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" y="64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5875" y="64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75" y="12144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H:\Documents and Settings\Aida\Рабочий стол\НОвая ГРАФИКА сборник\КАРТИНКИ СБОРНИК_ школьные\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86375" y="12144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41CC~1\AppData\Local\Temp\Rar$DI03.188\209.gif"/>
          <p:cNvPicPr/>
          <p:nvPr/>
        </p:nvPicPr>
        <p:blipFill>
          <a:blip r:embed="rId10" cstate="print"/>
          <a:srcRect r="54318" b="39286"/>
          <a:stretch>
            <a:fillRect/>
          </a:stretch>
        </p:blipFill>
        <p:spPr bwMode="auto">
          <a:xfrm flipH="1">
            <a:off x="-285785" y="3500438"/>
            <a:ext cx="280507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9778E-7 C 1.66667E-6 0.07516 0.02326 0.13321 0.05191 0.13321 C 0.08125 0.13321 0.10469 0.07516 0.10469 -3.9778E-7 C 0.10469 -0.07539 0.1283 -0.13321 0.15764 -0.13321 C 0.18611 -0.13321 0.20989 -0.07539 0.20989 -3.9778E-7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84921E-6 C 1.66667E-6 0.07401 0.01562 0.13136 0.03472 0.13136 C 0.05451 0.13136 0.07014 0.07401 0.07014 -2.84921E-6 C 0.07014 -0.07423 0.08594 -0.13113 0.10555 -0.13113 C 0.12482 -0.13113 0.14062 -0.07423 0.14062 -2.84921E-6 " pathEditMode="relative" rAng="0" ptsTypes="fffff">
                                      <p:cBhvr>
                                        <p:cTn id="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6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5CEFF-C3AA-434C-B630-9EA7CAC36394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738E6-0509-43AF-9236-75324969475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285860"/>
            <a:ext cx="7715304" cy="50006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Выражения, составленные из чисел и переменных с помощью действий сложения, вычитания и умножения, называют </a:t>
            </a:r>
            <a:r>
              <a:rPr lang="ru-RU" sz="3600" b="1" i="1" dirty="0" smtClean="0">
                <a:solidFill>
                  <a:srgbClr val="FF0000"/>
                </a:solidFill>
              </a:rPr>
              <a:t>целыми выражениями</a:t>
            </a:r>
            <a:r>
              <a:rPr lang="ru-RU" sz="3200" b="1" i="1" dirty="0" smtClean="0"/>
              <a:t>. К целым относят и выражения, в которых, кроме действий сложения, вычитания и умножения, используют деление на число, отличное от нуля.</a:t>
            </a:r>
            <a:endParaRPr lang="ru-RU" sz="3200" b="1" i="1" dirty="0"/>
          </a:p>
        </p:txBody>
      </p:sp>
      <p:pic>
        <p:nvPicPr>
          <p:cNvPr id="8" name="Рисунок 7" descr="C:\Users\41CC~1\AppData\Local\Temp\Rar$DI03.188\209.gif"/>
          <p:cNvPicPr/>
          <p:nvPr/>
        </p:nvPicPr>
        <p:blipFill>
          <a:blip r:embed="rId2" cstate="print"/>
          <a:srcRect l="41612" b="45455"/>
          <a:stretch>
            <a:fillRect/>
          </a:stretch>
        </p:blipFill>
        <p:spPr bwMode="auto">
          <a:xfrm>
            <a:off x="6896102" y="-142900"/>
            <a:ext cx="224789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786610" cy="128588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4000" dirty="0" smtClean="0"/>
              <a:t>Какие из выражений являются целыми?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1.</a:t>
            </a:r>
          </a:p>
          <a:p>
            <a:pPr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                 2.</a:t>
            </a:r>
          </a:p>
          <a:p>
            <a:pPr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3.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                             4.</a:t>
            </a:r>
          </a:p>
          <a:p>
            <a:pPr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   5.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                                 6.</a:t>
            </a:r>
          </a:p>
          <a:p>
            <a:pPr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35F78B-96F7-4FC1-89A5-5D4FAAD3C68B}" type="datetime1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B1A31-5BE5-4858-BF6C-37943906FE0B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28662" y="1571612"/>
            <a:ext cx="2428892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571612"/>
            <a:ext cx="2066925" cy="866775"/>
          </a:xfrm>
          <a:prstGeom prst="rect">
            <a:avLst/>
          </a:prstGeom>
          <a:noFill/>
        </p:spPr>
      </p:pic>
      <p:sp>
        <p:nvSpPr>
          <p:cNvPr id="25" name="Скругленный прямоугольник 24"/>
          <p:cNvSpPr/>
          <p:nvPr/>
        </p:nvSpPr>
        <p:spPr>
          <a:xfrm>
            <a:off x="3786182" y="2071678"/>
            <a:ext cx="1500198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214554"/>
            <a:ext cx="1152525" cy="914400"/>
          </a:xfrm>
          <a:prstGeom prst="rect">
            <a:avLst/>
          </a:prstGeom>
          <a:noFill/>
        </p:spPr>
      </p:pic>
      <p:sp>
        <p:nvSpPr>
          <p:cNvPr id="26" name="Скругленный прямоугольник 25"/>
          <p:cNvSpPr/>
          <p:nvPr/>
        </p:nvSpPr>
        <p:spPr>
          <a:xfrm>
            <a:off x="2143108" y="4500570"/>
            <a:ext cx="2000264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285852" y="3286124"/>
            <a:ext cx="3143272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786314" y="3643314"/>
            <a:ext cx="2000264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14942" y="5143512"/>
            <a:ext cx="2357454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5214950"/>
            <a:ext cx="2000250" cy="990600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714752"/>
            <a:ext cx="1562100" cy="87630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357562"/>
            <a:ext cx="2933700" cy="485775"/>
          </a:xfrm>
          <a:prstGeom prst="rect">
            <a:avLst/>
          </a:prstGeom>
          <a:noFill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572008"/>
            <a:ext cx="1552575" cy="866775"/>
          </a:xfrm>
          <a:prstGeom prst="rect">
            <a:avLst/>
          </a:prstGeom>
          <a:noFill/>
        </p:spPr>
      </p:pic>
      <p:pic>
        <p:nvPicPr>
          <p:cNvPr id="30" name="Рисунок 29" descr="C:\Users\41CC~1\AppData\Local\Temp\Rar$DI03.188\209.gif"/>
          <p:cNvPicPr/>
          <p:nvPr/>
        </p:nvPicPr>
        <p:blipFill>
          <a:blip r:embed="rId8" cstate="print"/>
          <a:srcRect r="54318" b="39286"/>
          <a:stretch>
            <a:fillRect/>
          </a:stretch>
        </p:blipFill>
        <p:spPr bwMode="auto">
          <a:xfrm>
            <a:off x="6662729" y="1500174"/>
            <a:ext cx="226698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200"/>
                            </p:stCondLst>
                            <p:childTnLst>
                              <p:par>
                                <p:cTn id="5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200"/>
                            </p:stCondLst>
                            <p:childTnLst>
                              <p:par>
                                <p:cTn id="6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200"/>
                            </p:stCondLst>
                            <p:childTnLst>
                              <p:par>
                                <p:cTn id="7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200"/>
                            </p:stCondLst>
                            <p:childTnLst>
                              <p:par>
                                <p:cTn id="8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20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3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5CEFF-C3AA-434C-B630-9EA7CAC36394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738E6-0509-43AF-9236-75324969475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8794" y="1428736"/>
            <a:ext cx="4857784" cy="1357322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Преобразование целых выражений</a:t>
            </a:r>
            <a:endParaRPr lang="ru-RU" sz="32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429132"/>
            <a:ext cx="4071966" cy="128588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Представление в виде многочлена</a:t>
            </a:r>
            <a:endParaRPr lang="ru-RU" sz="28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4429132"/>
            <a:ext cx="3714776" cy="128588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Разложение на множители</a:t>
            </a:r>
            <a:endParaRPr lang="ru-RU" sz="2800" b="1" i="1" dirty="0"/>
          </a:p>
        </p:txBody>
      </p:sp>
      <p:sp>
        <p:nvSpPr>
          <p:cNvPr id="9" name="Стрелка вниз 8"/>
          <p:cNvSpPr/>
          <p:nvPr/>
        </p:nvSpPr>
        <p:spPr>
          <a:xfrm rot="2018919">
            <a:off x="2766018" y="2708458"/>
            <a:ext cx="484632" cy="167627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756079">
            <a:off x="5555866" y="2715777"/>
            <a:ext cx="484632" cy="17470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C:\Users\41CC~1\AppData\Local\Temp\Rar$DI03.188\209.gif"/>
          <p:cNvPicPr/>
          <p:nvPr/>
        </p:nvPicPr>
        <p:blipFill>
          <a:blip r:embed="rId2" cstate="print"/>
          <a:srcRect r="54318" b="39286"/>
          <a:stretch>
            <a:fillRect/>
          </a:stretch>
        </p:blipFill>
        <p:spPr bwMode="auto">
          <a:xfrm>
            <a:off x="6877011" y="1857364"/>
            <a:ext cx="226698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41CC~1\AppData\Local\Temp\Rar$DI03.188\209.gif"/>
          <p:cNvPicPr/>
          <p:nvPr/>
        </p:nvPicPr>
        <p:blipFill>
          <a:blip r:embed="rId2" cstate="print"/>
          <a:srcRect l="41612" b="45455"/>
          <a:stretch>
            <a:fillRect/>
          </a:stretch>
        </p:blipFill>
        <p:spPr bwMode="auto">
          <a:xfrm flipH="1">
            <a:off x="0" y="2071678"/>
            <a:ext cx="257176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7F09E-F4C3-4359-8787-1A88BB59CDC1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38B9-7E9C-4856-AFD4-4CAD140A198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142852"/>
            <a:ext cx="6500858" cy="857256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Представление в виде многочлена</a:t>
            </a:r>
            <a:endParaRPr lang="ru-RU" sz="2800" b="1" i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1714488"/>
            <a:ext cx="521497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928802"/>
            <a:ext cx="4886325" cy="476250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214282" y="2928934"/>
            <a:ext cx="5214974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4214818"/>
            <a:ext cx="5214974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5429264"/>
            <a:ext cx="52864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143248"/>
            <a:ext cx="3771900" cy="485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429132"/>
            <a:ext cx="3971925" cy="485775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643578"/>
            <a:ext cx="5057775" cy="485775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928802"/>
            <a:ext cx="2324100" cy="485775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143248"/>
            <a:ext cx="2400300" cy="485775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429132"/>
            <a:ext cx="2009775" cy="485775"/>
          </a:xfrm>
          <a:prstGeom prst="rect">
            <a:avLst/>
          </a:prstGeom>
          <a:noFill/>
        </p:spPr>
      </p:pic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Рисунок 32" descr="C:\Users\41CC~1\AppData\Local\Temp\Rar$DI03.188\209.gif"/>
          <p:cNvPicPr/>
          <p:nvPr/>
        </p:nvPicPr>
        <p:blipFill>
          <a:blip r:embed="rId9" cstate="print"/>
          <a:srcRect l="25259" t="56604"/>
          <a:stretch>
            <a:fillRect/>
          </a:stretch>
        </p:blipFill>
        <p:spPr bwMode="auto">
          <a:xfrm>
            <a:off x="6286512" y="4929198"/>
            <a:ext cx="2747964" cy="153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5643578"/>
            <a:ext cx="2581275" cy="4857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7F09E-F4C3-4359-8787-1A88BB59CDC1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38B9-7E9C-4856-AFD4-4CAD140A198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142852"/>
            <a:ext cx="5572164" cy="92869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Разложение на множители</a:t>
            </a:r>
            <a:endParaRPr lang="ru-RU" sz="28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1428736"/>
            <a:ext cx="257176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428868"/>
            <a:ext cx="364333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429000"/>
            <a:ext cx="2428892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4500570"/>
            <a:ext cx="3429024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5572140"/>
            <a:ext cx="3357586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571612"/>
            <a:ext cx="1952625" cy="48577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71744"/>
            <a:ext cx="3400425" cy="48577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571876"/>
            <a:ext cx="1752600" cy="485775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714884"/>
            <a:ext cx="2771775" cy="485775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715016"/>
            <a:ext cx="2943225" cy="485775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1643050"/>
            <a:ext cx="2628900" cy="476250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571744"/>
            <a:ext cx="1752600" cy="485775"/>
          </a:xfrm>
          <a:prstGeom prst="rect">
            <a:avLst/>
          </a:prstGeom>
          <a:noFill/>
        </p:spPr>
      </p:pic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643314"/>
            <a:ext cx="4124325" cy="485775"/>
          </a:xfrm>
          <a:prstGeom prst="rect">
            <a:avLst/>
          </a:prstGeom>
          <a:noFill/>
        </p:spPr>
      </p:pic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7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714884"/>
            <a:ext cx="2867025" cy="476250"/>
          </a:xfrm>
          <a:prstGeom prst="rect">
            <a:avLst/>
          </a:prstGeom>
          <a:noFill/>
        </p:spPr>
      </p:pic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60" name="Picture 2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715016"/>
            <a:ext cx="3438525" cy="476250"/>
          </a:xfrm>
          <a:prstGeom prst="rect">
            <a:avLst/>
          </a:prstGeom>
          <a:noFill/>
        </p:spPr>
      </p:pic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Рисунок 40" descr="C:\Users\41CC~1\AppData\Local\Temp\Rar$DI03.188\209.gif"/>
          <p:cNvPicPr/>
          <p:nvPr/>
        </p:nvPicPr>
        <p:blipFill>
          <a:blip r:embed="rId12" cstate="print"/>
          <a:srcRect l="25259" t="56604"/>
          <a:stretch>
            <a:fillRect/>
          </a:stretch>
        </p:blipFill>
        <p:spPr bwMode="auto">
          <a:xfrm>
            <a:off x="6396036" y="1071546"/>
            <a:ext cx="274796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7F09E-F4C3-4359-8787-1A88BB59CDC1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38B9-7E9C-4856-AFD4-4CAD140A198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42852"/>
            <a:ext cx="750099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Докажите, что                                 при любых значениях  принимает только положительные значения</a:t>
            </a:r>
            <a:endParaRPr lang="ru-RU" sz="2400" b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42852"/>
            <a:ext cx="2009775" cy="48577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571480"/>
            <a:ext cx="200025" cy="476250"/>
          </a:xfrm>
          <a:prstGeom prst="rect">
            <a:avLst/>
          </a:prstGeom>
          <a:noFill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428736"/>
            <a:ext cx="2009775" cy="485775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428736"/>
            <a:ext cx="2800350" cy="485775"/>
          </a:xfrm>
          <a:prstGeom prst="rect">
            <a:avLst/>
          </a:prstGeom>
          <a:noFill/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1428736"/>
            <a:ext cx="2266950" cy="485775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214554"/>
            <a:ext cx="1943100" cy="485775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214554"/>
            <a:ext cx="2562225" cy="485775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1538" y="2857496"/>
            <a:ext cx="785818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Докажите, что                                    при любых значениях  принимает только отрицательные  значения</a:t>
            </a:r>
            <a:endParaRPr lang="ru-RU" sz="2400" b="1" dirty="0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214686"/>
            <a:ext cx="200025" cy="476250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928934"/>
            <a:ext cx="2276475" cy="485775"/>
          </a:xfrm>
          <a:prstGeom prst="rect">
            <a:avLst/>
          </a:prstGeom>
          <a:noFill/>
        </p:spPr>
      </p:pic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0" name="Picture 2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214818"/>
            <a:ext cx="3552825" cy="485775"/>
          </a:xfrm>
          <a:prstGeom prst="rect">
            <a:avLst/>
          </a:prstGeom>
          <a:noFill/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14818"/>
            <a:ext cx="2276475" cy="485775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4575" y="4214818"/>
            <a:ext cx="3019425" cy="485775"/>
          </a:xfrm>
          <a:prstGeom prst="rect">
            <a:avLst/>
          </a:prstGeom>
          <a:noFill/>
        </p:spPr>
      </p:pic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6" name="Picture 3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786322"/>
            <a:ext cx="2724150" cy="485775"/>
          </a:xfrm>
          <a:prstGeom prst="rect">
            <a:avLst/>
          </a:prstGeom>
          <a:noFill/>
        </p:spPr>
      </p:pic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9" name="Picture 3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643578"/>
            <a:ext cx="2400300" cy="485775"/>
          </a:xfrm>
          <a:prstGeom prst="rect">
            <a:avLst/>
          </a:prstGeom>
          <a:noFill/>
        </p:spPr>
      </p:pic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91" name="Picture 3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643578"/>
            <a:ext cx="3019425" cy="485775"/>
          </a:xfrm>
          <a:prstGeom prst="rect">
            <a:avLst/>
          </a:prstGeom>
          <a:noFill/>
        </p:spPr>
      </p:pic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0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5" name="Рисунок 44" descr="C:\Users\41CC~1\AppData\Local\Temp\Rar$DI03.188\209.gif"/>
          <p:cNvPicPr/>
          <p:nvPr/>
        </p:nvPicPr>
        <p:blipFill>
          <a:blip r:embed="rId14" cstate="print"/>
          <a:srcRect l="41612" b="45455"/>
          <a:stretch>
            <a:fillRect/>
          </a:stretch>
        </p:blipFill>
        <p:spPr bwMode="auto">
          <a:xfrm>
            <a:off x="7253292" y="4572008"/>
            <a:ext cx="189070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7F09E-F4C3-4359-8787-1A88BB59CDC1}" type="datetime1">
              <a:rPr lang="ru-RU" smtClean="0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38B9-7E9C-4856-AFD4-4CAD140A198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794" y="142852"/>
            <a:ext cx="4857784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Домашнее задание: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643438" y="1428736"/>
            <a:ext cx="2962098" cy="364333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№316(</a:t>
            </a:r>
            <a:r>
              <a:rPr lang="ru-RU" sz="2800" dirty="0" err="1" smtClean="0"/>
              <a:t>в,д</a:t>
            </a:r>
            <a:r>
              <a:rPr lang="ru-RU" sz="2800" dirty="0" smtClean="0"/>
              <a:t>)</a:t>
            </a:r>
          </a:p>
          <a:p>
            <a:pPr algn="ctr"/>
            <a:r>
              <a:rPr lang="ru-RU" sz="2800" dirty="0" smtClean="0"/>
              <a:t>готовиться к контрольной работе.</a:t>
            </a: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2185957" cy="1909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143380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2571744"/>
            <a:ext cx="170022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286116" y="5500702"/>
            <a:ext cx="5113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Желаю удачи!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Рисунок 10" descr="C:\Users\41CC~1\AppData\Local\Temp\Rar$DI03.188\209.gif"/>
          <p:cNvPicPr/>
          <p:nvPr/>
        </p:nvPicPr>
        <p:blipFill>
          <a:blip r:embed="rId5" cstate="print"/>
          <a:srcRect r="54318" b="39286"/>
          <a:stretch>
            <a:fillRect/>
          </a:stretch>
        </p:blipFill>
        <p:spPr bwMode="auto">
          <a:xfrm>
            <a:off x="7143768" y="3143248"/>
            <a:ext cx="226698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</p:bldLst>
  </p:timing>
</p:sld>
</file>

<file path=ppt/theme/theme1.xml><?xml version="1.0" encoding="utf-8"?>
<a:theme xmlns:a="http://schemas.openxmlformats.org/drawingml/2006/main" name="математика - 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- 22</Template>
  <TotalTime>798</TotalTime>
  <Words>141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математика - 22</vt:lpstr>
      <vt:lpstr>Целые выражения</vt:lpstr>
      <vt:lpstr>Слайд 2</vt:lpstr>
      <vt:lpstr>Какие из выражений являются целыми?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Новосёл</dc:creator>
  <cp:lastModifiedBy>Компьютер</cp:lastModifiedBy>
  <cp:revision>22</cp:revision>
  <dcterms:created xsi:type="dcterms:W3CDTF">2012-11-01T16:44:55Z</dcterms:created>
  <dcterms:modified xsi:type="dcterms:W3CDTF">2014-12-25T18:05:32Z</dcterms:modified>
</cp:coreProperties>
</file>