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FF"/>
    <a:srgbClr val="FF0000"/>
    <a:srgbClr val="FF9900"/>
    <a:srgbClr val="009999"/>
    <a:srgbClr val="33CC33"/>
    <a:srgbClr val="66FF33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78462-1CA7-4399-84EE-FAC0CF032834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7F96A-C6AE-47B0-9D6E-CFA9B05A5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Внеклассное занятие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«Математика и безопасность </a:t>
            </a:r>
            <a:r>
              <a:rPr lang="ru-RU" b="1" dirty="0" smtClean="0">
                <a:solidFill>
                  <a:srgbClr val="008000"/>
                </a:solidFill>
              </a:rPr>
              <a:t>дорожного движения»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Знай правила движения, как таблицу умножения.</a:t>
            </a:r>
          </a:p>
          <a:p>
            <a:endParaRPr lang="ru-RU" dirty="0"/>
          </a:p>
          <a:p>
            <a:pPr>
              <a:buNone/>
            </a:pPr>
            <a:r>
              <a:rPr lang="ru-RU" sz="3600" b="1" dirty="0" smtClean="0"/>
              <a:t>                 480 : 2 * 3   ?   480 : (2 * 3)</a:t>
            </a:r>
            <a:endParaRPr lang="ru-RU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Если хочешь ты рулить, </a:t>
            </a:r>
          </a:p>
          <a:p>
            <a:pPr>
              <a:buNone/>
            </a:pPr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            надо правила учить.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3600" b="1" dirty="0" smtClean="0"/>
              <a:t>6102 * (81 : 81)   ?   6102 * (81 - 81)</a:t>
            </a:r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66FF"/>
                </a:solidFill>
              </a:rPr>
              <a:t>Осторожность – мать безопасности.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b="1" dirty="0" smtClean="0"/>
              <a:t>200 – 30 * 4   ?   (200 - 30) * 4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Красный</a:t>
            </a:r>
            <a:r>
              <a:rPr lang="ru-RU" sz="3600" b="1" dirty="0" smtClean="0"/>
              <a:t> – не интересно</a:t>
            </a:r>
          </a:p>
          <a:p>
            <a:endParaRPr lang="ru-RU" sz="3600" b="1" dirty="0"/>
          </a:p>
          <a:p>
            <a:r>
              <a:rPr lang="ru-RU" sz="3600" b="1" dirty="0" smtClean="0">
                <a:solidFill>
                  <a:srgbClr val="FFFF00"/>
                </a:solidFill>
              </a:rPr>
              <a:t>Желтый </a:t>
            </a:r>
            <a:r>
              <a:rPr lang="ru-RU" sz="3600" b="1" dirty="0" smtClean="0"/>
              <a:t>– так себе</a:t>
            </a:r>
          </a:p>
          <a:p>
            <a:endParaRPr lang="ru-RU" sz="3600" b="1" dirty="0"/>
          </a:p>
          <a:p>
            <a:r>
              <a:rPr lang="ru-RU" sz="3600" b="1" dirty="0" smtClean="0">
                <a:solidFill>
                  <a:srgbClr val="00B050"/>
                </a:solidFill>
              </a:rPr>
              <a:t>Зеленый</a:t>
            </a:r>
            <a:r>
              <a:rPr lang="ru-RU" sz="3600" b="1" dirty="0" smtClean="0"/>
              <a:t> - интересно</a:t>
            </a:r>
            <a:endParaRPr lang="ru-RU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5" y="642918"/>
            <a:ext cx="31443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00108"/>
            <a:ext cx="3857652" cy="4429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СЧАСТЛИВОГО</a:t>
            </a:r>
            <a:endParaRPr lang="ru-RU" sz="4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    ПУТИ,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8000"/>
                </a:solidFill>
              </a:rPr>
              <a:t>     РЕБЯТА!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21471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Велосипед</a:t>
            </a:r>
            <a:r>
              <a:rPr lang="ru-RU" dirty="0" smtClean="0"/>
              <a:t> – </a:t>
            </a:r>
            <a:r>
              <a:rPr lang="ru-RU" b="1" dirty="0" smtClean="0"/>
              <a:t>«вело» (быстрый)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и «</a:t>
            </a:r>
            <a:r>
              <a:rPr lang="ru-RU" b="1" dirty="0" err="1" smtClean="0"/>
              <a:t>пед</a:t>
            </a:r>
            <a:r>
              <a:rPr lang="ru-RU" b="1" dirty="0" smtClean="0"/>
              <a:t>» (нога).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56436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785794"/>
            <a:ext cx="5757874" cy="534036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5 – </a:t>
            </a:r>
            <a:r>
              <a:rPr lang="ru-RU" sz="4000" b="1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sz="4000" b="1" dirty="0" smtClean="0"/>
              <a:t>23 – </a:t>
            </a:r>
            <a:r>
              <a:rPr lang="ru-RU" sz="4000" b="1" dirty="0" smtClean="0">
                <a:solidFill>
                  <a:srgbClr val="FFFF00"/>
                </a:solidFill>
              </a:rPr>
              <a:t>Д</a:t>
            </a:r>
          </a:p>
          <a:p>
            <a:r>
              <a:rPr lang="ru-RU" sz="4000" b="1" dirty="0" smtClean="0"/>
              <a:t>72 – </a:t>
            </a:r>
            <a:r>
              <a:rPr lang="ru-RU" sz="4000" b="1" dirty="0" smtClean="0">
                <a:solidFill>
                  <a:srgbClr val="008000"/>
                </a:solidFill>
              </a:rPr>
              <a:t>Н</a:t>
            </a:r>
          </a:p>
          <a:p>
            <a:pPr algn="just"/>
            <a:r>
              <a:rPr lang="ru-RU" sz="4000" b="1" dirty="0" smtClean="0"/>
              <a:t>51 -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4000" b="1" dirty="0" smtClean="0"/>
              <a:t>6 – </a:t>
            </a:r>
            <a:r>
              <a:rPr lang="ru-RU" sz="4000" b="1" dirty="0" smtClean="0">
                <a:solidFill>
                  <a:srgbClr val="FFFF00"/>
                </a:solidFill>
              </a:rPr>
              <a:t>А</a:t>
            </a:r>
          </a:p>
          <a:p>
            <a:r>
              <a:rPr lang="ru-RU" sz="4000" b="1" dirty="0" smtClean="0"/>
              <a:t>3 – </a:t>
            </a:r>
            <a:r>
              <a:rPr lang="ru-RU" sz="4000" b="1" dirty="0" smtClean="0">
                <a:solidFill>
                  <a:srgbClr val="008000"/>
                </a:solidFill>
              </a:rPr>
              <a:t>С</a:t>
            </a:r>
          </a:p>
          <a:p>
            <a:r>
              <a:rPr lang="ru-RU" sz="4000" b="1" dirty="0" smtClean="0"/>
              <a:t>64 -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11847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Стадион</a:t>
            </a:r>
            <a:r>
              <a:rPr lang="ru-RU" dirty="0" smtClean="0"/>
              <a:t> – сооружение для спортивных целей. Обычно включает большое поле и места для зрителей, расположенные ступенчато вокруг поля.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6572296" cy="395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48 : </a:t>
            </a:r>
            <a:r>
              <a:rPr lang="ru-RU" sz="4000" b="1" dirty="0" err="1" smtClean="0"/>
              <a:t>х</a:t>
            </a:r>
            <a:r>
              <a:rPr lang="ru-RU" sz="4000" b="1" dirty="0" smtClean="0"/>
              <a:t> = 92 : 46   -   </a:t>
            </a:r>
            <a:r>
              <a:rPr lang="ru-RU" sz="4000" b="1" dirty="0" smtClean="0">
                <a:solidFill>
                  <a:srgbClr val="FF0000"/>
                </a:solidFill>
              </a:rPr>
              <a:t>ВЕЛОСИПЕДИСТ</a:t>
            </a:r>
          </a:p>
          <a:p>
            <a:endParaRPr lang="ru-RU" sz="4000" b="1" dirty="0"/>
          </a:p>
          <a:p>
            <a:r>
              <a:rPr lang="ru-RU" sz="4000" b="1" dirty="0" smtClean="0"/>
              <a:t>15 * </a:t>
            </a:r>
            <a:r>
              <a:rPr lang="ru-RU" sz="4000" b="1" dirty="0" err="1" smtClean="0"/>
              <a:t>х</a:t>
            </a:r>
            <a:r>
              <a:rPr lang="ru-RU" sz="4000" b="1" dirty="0" smtClean="0"/>
              <a:t> = 630 : 7   -   </a:t>
            </a:r>
            <a:r>
              <a:rPr lang="ru-RU" sz="4000" b="1" dirty="0" smtClean="0">
                <a:solidFill>
                  <a:srgbClr val="FFFF00"/>
                </a:solidFill>
              </a:rPr>
              <a:t>ПАССАЖИР</a:t>
            </a:r>
          </a:p>
          <a:p>
            <a:endParaRPr lang="ru-RU" sz="4000" b="1" dirty="0"/>
          </a:p>
          <a:p>
            <a:r>
              <a:rPr lang="ru-RU" sz="4000" b="1" dirty="0" smtClean="0"/>
              <a:t>Х : 8 = 130 + 270   -   </a:t>
            </a:r>
            <a:r>
              <a:rPr lang="ru-RU" sz="4000" b="1" dirty="0" smtClean="0">
                <a:solidFill>
                  <a:srgbClr val="008000"/>
                </a:solidFill>
              </a:rPr>
              <a:t>ПЕШЕХОД</a:t>
            </a:r>
            <a:endParaRPr lang="ru-RU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Предупреждающий знак «Пешеходный переход»</a:t>
            </a:r>
          </a:p>
          <a:p>
            <a:endParaRPr lang="ru-RU" sz="4400" dirty="0" smtClean="0"/>
          </a:p>
          <a:p>
            <a:r>
              <a:rPr lang="ru-RU" sz="4400" b="1" dirty="0" smtClean="0">
                <a:solidFill>
                  <a:srgbClr val="0066FF"/>
                </a:solidFill>
              </a:rPr>
              <a:t>Информационно </a:t>
            </a:r>
            <a:r>
              <a:rPr lang="ru-RU" sz="4400" b="1" smtClean="0">
                <a:solidFill>
                  <a:srgbClr val="0066FF"/>
                </a:solidFill>
              </a:rPr>
              <a:t>- указательный </a:t>
            </a:r>
            <a:r>
              <a:rPr lang="ru-RU" sz="4400" b="1" dirty="0" smtClean="0">
                <a:solidFill>
                  <a:srgbClr val="0066FF"/>
                </a:solidFill>
              </a:rPr>
              <a:t>знак «Пешеходный переход»</a:t>
            </a:r>
            <a:endParaRPr lang="ru-RU" sz="4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268931"/>
          </a:xfrm>
        </p:spPr>
        <p:txBody>
          <a:bodyPr/>
          <a:lstStyle/>
          <a:p>
            <a:r>
              <a:rPr lang="ru-RU" sz="3600" b="1" dirty="0" smtClean="0"/>
              <a:t>Гоночный велосипед за 6 ч проехал 360 км, а подростковый велосипед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за 4 ч проехал 80 км. Во сколько раз скорость гоночного велосипеда больше скорости подросткового велосипеда?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00504"/>
            <a:ext cx="492922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- </a:t>
            </a:r>
            <a:r>
              <a:rPr lang="ru-RU" sz="4400" b="1" dirty="0" smtClean="0">
                <a:solidFill>
                  <a:srgbClr val="FF0000"/>
                </a:solidFill>
              </a:rPr>
              <a:t>«Движение на велосипедах запрещено»</a:t>
            </a:r>
          </a:p>
          <a:p>
            <a:endParaRPr lang="ru-RU" sz="4400" dirty="0"/>
          </a:p>
          <a:p>
            <a:r>
              <a:rPr lang="ru-RU" sz="4400" dirty="0" smtClean="0"/>
              <a:t>- </a:t>
            </a:r>
            <a:r>
              <a:rPr lang="ru-RU" sz="4400" b="1" dirty="0" smtClean="0">
                <a:solidFill>
                  <a:srgbClr val="0066FF"/>
                </a:solidFill>
              </a:rPr>
              <a:t>«Велосипедная дорожка»</a:t>
            </a:r>
            <a:endParaRPr lang="ru-RU" sz="4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Тише едешь –</a:t>
            </a:r>
          </a:p>
          <a:p>
            <a:pPr>
              <a:buNone/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            дальше    будешь.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170 * 5 + 8 * 5   ?  169 * 5 + 6 * 5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260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Внеклассное занятие                             «Математика и безопасность дорожного движения»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№ 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занятие</dc:title>
  <dc:creator>Виданов Е.В.</dc:creator>
  <cp:lastModifiedBy>User</cp:lastModifiedBy>
  <cp:revision>72</cp:revision>
  <dcterms:created xsi:type="dcterms:W3CDTF">2011-12-02T04:40:05Z</dcterms:created>
  <dcterms:modified xsi:type="dcterms:W3CDTF">2012-11-10T14:36:03Z</dcterms:modified>
</cp:coreProperties>
</file>